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72" r:id="rId7"/>
    <p:sldId id="270" r:id="rId8"/>
    <p:sldId id="285" r:id="rId9"/>
    <p:sldId id="277" r:id="rId10"/>
    <p:sldId id="274" r:id="rId11"/>
    <p:sldId id="281" r:id="rId12"/>
    <p:sldId id="282" r:id="rId13"/>
    <p:sldId id="286" r:id="rId14"/>
    <p:sldId id="28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B7EB9-88B4-412B-9332-2A9ACBD73F37}" v="117" dt="2021-07-27T17:31:50.199"/>
    <p1510:client id="{3D8DF096-5097-4B6A-AE1E-BDC96C77BA1E}" v="8" dt="2021-07-27T16:33:51.925"/>
    <p1510:client id="{70CFE395-DB41-4F22-9487-896B71ED31FB}" v="5" dt="2021-07-26T20:44:29.811"/>
    <p1510:client id="{BE9108E9-C1E1-4CA7-8B3D-6460AA1D440C}" v="2" dt="2021-07-27T18:17:19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, Julie B" userId="S::coleju17@ecu.edu::fbf020dd-38a3-4406-a0ed-e37e59a95ca7" providerId="AD" clId="Web-{BE9108E9-C1E1-4CA7-8B3D-6460AA1D440C}"/>
    <pc:docChg chg="modSld">
      <pc:chgData name="Cole, Julie B" userId="S::coleju17@ecu.edu::fbf020dd-38a3-4406-a0ed-e37e59a95ca7" providerId="AD" clId="Web-{BE9108E9-C1E1-4CA7-8B3D-6460AA1D440C}" dt="2021-07-27T18:17:19.621" v="1" actId="1076"/>
      <pc:docMkLst>
        <pc:docMk/>
      </pc:docMkLst>
      <pc:sldChg chg="modSp">
        <pc:chgData name="Cole, Julie B" userId="S::coleju17@ecu.edu::fbf020dd-38a3-4406-a0ed-e37e59a95ca7" providerId="AD" clId="Web-{BE9108E9-C1E1-4CA7-8B3D-6460AA1D440C}" dt="2021-07-27T18:17:19.621" v="1" actId="1076"/>
        <pc:sldMkLst>
          <pc:docMk/>
          <pc:sldMk cId="3318213503" sldId="272"/>
        </pc:sldMkLst>
        <pc:spChg chg="mod">
          <ac:chgData name="Cole, Julie B" userId="S::coleju17@ecu.edu::fbf020dd-38a3-4406-a0ed-e37e59a95ca7" providerId="AD" clId="Web-{BE9108E9-C1E1-4CA7-8B3D-6460AA1D440C}" dt="2021-07-27T18:17:19.621" v="1" actId="1076"/>
          <ac:spMkLst>
            <pc:docMk/>
            <pc:sldMk cId="3318213503" sldId="272"/>
            <ac:spMk id="2" creationId="{0371B34C-167B-48FA-9D5A-D4671508695A}"/>
          </ac:spMkLst>
        </pc:spChg>
        <pc:picChg chg="mod">
          <ac:chgData name="Cole, Julie B" userId="S::coleju17@ecu.edu::fbf020dd-38a3-4406-a0ed-e37e59a95ca7" providerId="AD" clId="Web-{BE9108E9-C1E1-4CA7-8B3D-6460AA1D440C}" dt="2021-07-27T18:17:11.902" v="0" actId="1076"/>
          <ac:picMkLst>
            <pc:docMk/>
            <pc:sldMk cId="3318213503" sldId="272"/>
            <ac:picMk id="5" creationId="{012BC0B5-7C73-4642-AADF-3C1C6A93DBD5}"/>
          </ac:picMkLst>
        </pc:picChg>
      </pc:sldChg>
    </pc:docChg>
  </pc:docChgLst>
  <pc:docChgLst>
    <pc:chgData name="Cole, Julie B" userId="fbf020dd-38a3-4406-a0ed-e37e59a95ca7" providerId="ADAL" clId="{158B7EB9-88B4-412B-9332-2A9ACBD73F37}"/>
    <pc:docChg chg="undo custSel addSld delSld modSld sldOrd modMainMaster">
      <pc:chgData name="Cole, Julie B" userId="fbf020dd-38a3-4406-a0ed-e37e59a95ca7" providerId="ADAL" clId="{158B7EB9-88B4-412B-9332-2A9ACBD73F37}" dt="2021-07-27T17:43:22.197" v="1000" actId="2696"/>
      <pc:docMkLst>
        <pc:docMk/>
      </pc:docMkLst>
      <pc:sldChg chg="addSp delSp modSp mod setBg">
        <pc:chgData name="Cole, Julie B" userId="fbf020dd-38a3-4406-a0ed-e37e59a95ca7" providerId="ADAL" clId="{158B7EB9-88B4-412B-9332-2A9ACBD73F37}" dt="2021-07-27T16:37:14.408" v="4" actId="26606"/>
        <pc:sldMkLst>
          <pc:docMk/>
          <pc:sldMk cId="2649472843" sldId="256"/>
        </pc:sldMkLst>
        <pc:spChg chg="mod">
          <ac:chgData name="Cole, Julie B" userId="fbf020dd-38a3-4406-a0ed-e37e59a95ca7" providerId="ADAL" clId="{158B7EB9-88B4-412B-9332-2A9ACBD73F37}" dt="2021-07-27T16:37:14.408" v="4" actId="26606"/>
          <ac:spMkLst>
            <pc:docMk/>
            <pc:sldMk cId="2649472843" sldId="256"/>
            <ac:spMk id="2" creationId="{2F04F857-2D88-4035-B8BE-118E191BC8E6}"/>
          </ac:spMkLst>
        </pc:spChg>
        <pc:spChg chg="mod">
          <ac:chgData name="Cole, Julie B" userId="fbf020dd-38a3-4406-a0ed-e37e59a95ca7" providerId="ADAL" clId="{158B7EB9-88B4-412B-9332-2A9ACBD73F37}" dt="2021-07-27T16:37:14.408" v="4" actId="26606"/>
          <ac:spMkLst>
            <pc:docMk/>
            <pc:sldMk cId="2649472843" sldId="256"/>
            <ac:spMk id="3" creationId="{91B9B964-AB52-4155-9CD9-BC4A53B6B0E7}"/>
          </ac:spMkLst>
        </pc:spChg>
        <pc:spChg chg="add del">
          <ac:chgData name="Cole, Julie B" userId="fbf020dd-38a3-4406-a0ed-e37e59a95ca7" providerId="ADAL" clId="{158B7EB9-88B4-412B-9332-2A9ACBD73F37}" dt="2021-07-27T16:37:14.397" v="3" actId="26606"/>
          <ac:spMkLst>
            <pc:docMk/>
            <pc:sldMk cId="2649472843" sldId="256"/>
            <ac:spMk id="9" creationId="{F6EF57EF-D042-41D3-83E8-41A1FE6C11EB}"/>
          </ac:spMkLst>
        </pc:spChg>
        <pc:spChg chg="add del">
          <ac:chgData name="Cole, Julie B" userId="fbf020dd-38a3-4406-a0ed-e37e59a95ca7" providerId="ADAL" clId="{158B7EB9-88B4-412B-9332-2A9ACBD73F37}" dt="2021-07-27T16:37:14.397" v="3" actId="26606"/>
          <ac:spMkLst>
            <pc:docMk/>
            <pc:sldMk cId="2649472843" sldId="256"/>
            <ac:spMk id="11" creationId="{D00A59BB-A268-4F3E-9D41-CA265AF16870}"/>
          </ac:spMkLst>
        </pc:spChg>
        <pc:spChg chg="add del">
          <ac:chgData name="Cole, Julie B" userId="fbf020dd-38a3-4406-a0ed-e37e59a95ca7" providerId="ADAL" clId="{158B7EB9-88B4-412B-9332-2A9ACBD73F37}" dt="2021-07-27T16:37:14.397" v="3" actId="26606"/>
          <ac:spMkLst>
            <pc:docMk/>
            <pc:sldMk cId="2649472843" sldId="256"/>
            <ac:spMk id="13" creationId="{63794DCE-9D34-40DF-AB3F-06DA8ACCDA97}"/>
          </ac:spMkLst>
        </pc:spChg>
        <pc:spChg chg="add del">
          <ac:chgData name="Cole, Julie B" userId="fbf020dd-38a3-4406-a0ed-e37e59a95ca7" providerId="ADAL" clId="{158B7EB9-88B4-412B-9332-2A9ACBD73F37}" dt="2021-07-27T16:37:14.397" v="3" actId="26606"/>
          <ac:spMkLst>
            <pc:docMk/>
            <pc:sldMk cId="2649472843" sldId="256"/>
            <ac:spMk id="15" creationId="{45006452-918C-4282-A72C-C9692B669104}"/>
          </ac:spMkLst>
        </pc:spChg>
        <pc:spChg chg="add">
          <ac:chgData name="Cole, Julie B" userId="fbf020dd-38a3-4406-a0ed-e37e59a95ca7" providerId="ADAL" clId="{158B7EB9-88B4-412B-9332-2A9ACBD73F37}" dt="2021-07-27T16:37:14.408" v="4" actId="26606"/>
          <ac:spMkLst>
            <pc:docMk/>
            <pc:sldMk cId="2649472843" sldId="256"/>
            <ac:spMk id="17" creationId="{3E443FD7-A66B-4AA0-872D-B088B9BC5F17}"/>
          </ac:spMkLst>
        </pc:spChg>
        <pc:spChg chg="add">
          <ac:chgData name="Cole, Julie B" userId="fbf020dd-38a3-4406-a0ed-e37e59a95ca7" providerId="ADAL" clId="{158B7EB9-88B4-412B-9332-2A9ACBD73F37}" dt="2021-07-27T16:37:14.408" v="4" actId="26606"/>
          <ac:spMkLst>
            <pc:docMk/>
            <pc:sldMk cId="2649472843" sldId="256"/>
            <ac:spMk id="18" creationId="{C04BE0EF-3561-49B4-9A29-F283168A91C7}"/>
          </ac:spMkLst>
        </pc:spChg>
        <pc:picChg chg="mod">
          <ac:chgData name="Cole, Julie B" userId="fbf020dd-38a3-4406-a0ed-e37e59a95ca7" providerId="ADAL" clId="{158B7EB9-88B4-412B-9332-2A9ACBD73F37}" dt="2021-07-27T16:37:14.408" v="4" actId="26606"/>
          <ac:picMkLst>
            <pc:docMk/>
            <pc:sldMk cId="2649472843" sldId="256"/>
            <ac:picMk id="4" creationId="{A9B3BD60-E3E2-4E16-AC5F-28B194FD4DF0}"/>
          </ac:picMkLst>
        </pc:picChg>
      </pc:sldChg>
      <pc:sldChg chg="addSp modSp mod setBg">
        <pc:chgData name="Cole, Julie B" userId="fbf020dd-38a3-4406-a0ed-e37e59a95ca7" providerId="ADAL" clId="{158B7EB9-88B4-412B-9332-2A9ACBD73F37}" dt="2021-07-27T16:38:12.125" v="48" actId="1076"/>
        <pc:sldMkLst>
          <pc:docMk/>
          <pc:sldMk cId="631837116" sldId="271"/>
        </pc:sldMkLst>
        <pc:spChg chg="mod">
          <ac:chgData name="Cole, Julie B" userId="fbf020dd-38a3-4406-a0ed-e37e59a95ca7" providerId="ADAL" clId="{158B7EB9-88B4-412B-9332-2A9ACBD73F37}" dt="2021-07-27T16:37:37.779" v="5" actId="26606"/>
          <ac:spMkLst>
            <pc:docMk/>
            <pc:sldMk cId="631837116" sldId="271"/>
            <ac:spMk id="2" creationId="{887B4AED-85F4-4F10-9F48-0C8C85C08BE8}"/>
          </ac:spMkLst>
        </pc:spChg>
        <pc:spChg chg="mod">
          <ac:chgData name="Cole, Julie B" userId="fbf020dd-38a3-4406-a0ed-e37e59a95ca7" providerId="ADAL" clId="{158B7EB9-88B4-412B-9332-2A9ACBD73F37}" dt="2021-07-27T16:38:12.125" v="48" actId="1076"/>
          <ac:spMkLst>
            <pc:docMk/>
            <pc:sldMk cId="631837116" sldId="271"/>
            <ac:spMk id="3" creationId="{8F026C56-0CEE-4BBD-8891-4B78DE43BE85}"/>
          </ac:spMkLst>
        </pc:spChg>
        <pc:spChg chg="add">
          <ac:chgData name="Cole, Julie B" userId="fbf020dd-38a3-4406-a0ed-e37e59a95ca7" providerId="ADAL" clId="{158B7EB9-88B4-412B-9332-2A9ACBD73F37}" dt="2021-07-27T16:37:37.779" v="5" actId="26606"/>
          <ac:spMkLst>
            <pc:docMk/>
            <pc:sldMk cId="631837116" sldId="271"/>
            <ac:spMk id="8" creationId="{7CB4857B-ED7C-444D-9F04-2F885114A1C2}"/>
          </ac:spMkLst>
        </pc:spChg>
        <pc:spChg chg="add">
          <ac:chgData name="Cole, Julie B" userId="fbf020dd-38a3-4406-a0ed-e37e59a95ca7" providerId="ADAL" clId="{158B7EB9-88B4-412B-9332-2A9ACBD73F37}" dt="2021-07-27T16:37:37.779" v="5" actId="26606"/>
          <ac:spMkLst>
            <pc:docMk/>
            <pc:sldMk cId="631837116" sldId="271"/>
            <ac:spMk id="10" creationId="{D18046FB-44EA-4FD8-A585-EA09A319B2D0}"/>
          </ac:spMkLst>
        </pc:spChg>
        <pc:spChg chg="add">
          <ac:chgData name="Cole, Julie B" userId="fbf020dd-38a3-4406-a0ed-e37e59a95ca7" providerId="ADAL" clId="{158B7EB9-88B4-412B-9332-2A9ACBD73F37}" dt="2021-07-27T16:37:37.779" v="5" actId="26606"/>
          <ac:spMkLst>
            <pc:docMk/>
            <pc:sldMk cId="631837116" sldId="271"/>
            <ac:spMk id="12" creationId="{479F5F2B-8B58-4140-AE6A-51F6C67B18D9}"/>
          </ac:spMkLst>
        </pc:spChg>
      </pc:sldChg>
      <pc:sldChg chg="del">
        <pc:chgData name="Cole, Julie B" userId="fbf020dd-38a3-4406-a0ed-e37e59a95ca7" providerId="ADAL" clId="{158B7EB9-88B4-412B-9332-2A9ACBD73F37}" dt="2021-07-27T17:27:29.817" v="541" actId="2696"/>
        <pc:sldMkLst>
          <pc:docMk/>
          <pc:sldMk cId="95511549" sldId="273"/>
        </pc:sldMkLst>
      </pc:sldChg>
      <pc:sldChg chg="del">
        <pc:chgData name="Cole, Julie B" userId="fbf020dd-38a3-4406-a0ed-e37e59a95ca7" providerId="ADAL" clId="{158B7EB9-88B4-412B-9332-2A9ACBD73F37}" dt="2021-07-27T17:27:02.332" v="538" actId="2696"/>
        <pc:sldMkLst>
          <pc:docMk/>
          <pc:sldMk cId="636923248" sldId="275"/>
        </pc:sldMkLst>
      </pc:sldChg>
      <pc:sldChg chg="del">
        <pc:chgData name="Cole, Julie B" userId="fbf020dd-38a3-4406-a0ed-e37e59a95ca7" providerId="ADAL" clId="{158B7EB9-88B4-412B-9332-2A9ACBD73F37}" dt="2021-07-27T16:38:33.147" v="49" actId="2696"/>
        <pc:sldMkLst>
          <pc:docMk/>
          <pc:sldMk cId="3879399272" sldId="276"/>
        </pc:sldMkLst>
      </pc:sldChg>
      <pc:sldChg chg="del">
        <pc:chgData name="Cole, Julie B" userId="fbf020dd-38a3-4406-a0ed-e37e59a95ca7" providerId="ADAL" clId="{158B7EB9-88B4-412B-9332-2A9ACBD73F37}" dt="2021-07-27T17:27:21.124" v="539" actId="2696"/>
        <pc:sldMkLst>
          <pc:docMk/>
          <pc:sldMk cId="2337558715" sldId="278"/>
        </pc:sldMkLst>
      </pc:sldChg>
      <pc:sldChg chg="del">
        <pc:chgData name="Cole, Julie B" userId="fbf020dd-38a3-4406-a0ed-e37e59a95ca7" providerId="ADAL" clId="{158B7EB9-88B4-412B-9332-2A9ACBD73F37}" dt="2021-07-27T17:27:24.424" v="540" actId="2696"/>
        <pc:sldMkLst>
          <pc:docMk/>
          <pc:sldMk cId="737826107" sldId="279"/>
        </pc:sldMkLst>
      </pc:sldChg>
      <pc:sldChg chg="del">
        <pc:chgData name="Cole, Julie B" userId="fbf020dd-38a3-4406-a0ed-e37e59a95ca7" providerId="ADAL" clId="{158B7EB9-88B4-412B-9332-2A9ACBD73F37}" dt="2021-07-27T17:27:33.238" v="542" actId="2696"/>
        <pc:sldMkLst>
          <pc:docMk/>
          <pc:sldMk cId="1178757737" sldId="280"/>
        </pc:sldMkLst>
      </pc:sldChg>
      <pc:sldChg chg="modSp mod">
        <pc:chgData name="Cole, Julie B" userId="fbf020dd-38a3-4406-a0ed-e37e59a95ca7" providerId="ADAL" clId="{158B7EB9-88B4-412B-9332-2A9ACBD73F37}" dt="2021-07-27T17:28:55.799" v="749" actId="20577"/>
        <pc:sldMkLst>
          <pc:docMk/>
          <pc:sldMk cId="3008002885" sldId="281"/>
        </pc:sldMkLst>
        <pc:spChg chg="mod">
          <ac:chgData name="Cole, Julie B" userId="fbf020dd-38a3-4406-a0ed-e37e59a95ca7" providerId="ADAL" clId="{158B7EB9-88B4-412B-9332-2A9ACBD73F37}" dt="2021-07-27T17:28:55.799" v="749" actId="20577"/>
          <ac:spMkLst>
            <pc:docMk/>
            <pc:sldMk cId="3008002885" sldId="281"/>
            <ac:spMk id="3" creationId="{3213687D-1F19-4763-98A4-290AFCC220E0}"/>
          </ac:spMkLst>
        </pc:spChg>
      </pc:sldChg>
      <pc:sldChg chg="del">
        <pc:chgData name="Cole, Julie B" userId="fbf020dd-38a3-4406-a0ed-e37e59a95ca7" providerId="ADAL" clId="{158B7EB9-88B4-412B-9332-2A9ACBD73F37}" dt="2021-07-27T17:29:33.791" v="750" actId="2696"/>
        <pc:sldMkLst>
          <pc:docMk/>
          <pc:sldMk cId="4235335038" sldId="283"/>
        </pc:sldMkLst>
      </pc:sldChg>
      <pc:sldChg chg="addSp delSp modSp new del mod ord">
        <pc:chgData name="Cole, Julie B" userId="fbf020dd-38a3-4406-a0ed-e37e59a95ca7" providerId="ADAL" clId="{158B7EB9-88B4-412B-9332-2A9ACBD73F37}" dt="2021-07-27T17:43:22.197" v="1000" actId="2696"/>
        <pc:sldMkLst>
          <pc:docMk/>
          <pc:sldMk cId="3343749674" sldId="284"/>
        </pc:sldMkLst>
        <pc:spChg chg="mod">
          <ac:chgData name="Cole, Julie B" userId="fbf020dd-38a3-4406-a0ed-e37e59a95ca7" providerId="ADAL" clId="{158B7EB9-88B4-412B-9332-2A9ACBD73F37}" dt="2021-07-27T16:45:59.160" v="158" actId="20577"/>
          <ac:spMkLst>
            <pc:docMk/>
            <pc:sldMk cId="3343749674" sldId="284"/>
            <ac:spMk id="2" creationId="{7D0FAF34-CD23-4709-A0B5-4BD9C1121211}"/>
          </ac:spMkLst>
        </pc:spChg>
        <pc:spChg chg="del">
          <ac:chgData name="Cole, Julie B" userId="fbf020dd-38a3-4406-a0ed-e37e59a95ca7" providerId="ADAL" clId="{158B7EB9-88B4-412B-9332-2A9ACBD73F37}" dt="2021-07-27T16:46:03.742" v="159"/>
          <ac:spMkLst>
            <pc:docMk/>
            <pc:sldMk cId="3343749674" sldId="284"/>
            <ac:spMk id="3" creationId="{0D767C6D-AADE-4C9E-A216-95A42F2FADE3}"/>
          </ac:spMkLst>
        </pc:spChg>
        <pc:spChg chg="add mod">
          <ac:chgData name="Cole, Julie B" userId="fbf020dd-38a3-4406-a0ed-e37e59a95ca7" providerId="ADAL" clId="{158B7EB9-88B4-412B-9332-2A9ACBD73F37}" dt="2021-07-27T16:46:16.173" v="163" actId="14100"/>
          <ac:spMkLst>
            <pc:docMk/>
            <pc:sldMk cId="3343749674" sldId="284"/>
            <ac:spMk id="5" creationId="{8A18A57B-4867-49D5-8DD6-EE1163504AC9}"/>
          </ac:spMkLst>
        </pc:spChg>
        <pc:graphicFrameChg chg="add mod modGraphic">
          <ac:chgData name="Cole, Julie B" userId="fbf020dd-38a3-4406-a0ed-e37e59a95ca7" providerId="ADAL" clId="{158B7EB9-88B4-412B-9332-2A9ACBD73F37}" dt="2021-07-27T17:33:06.416" v="999" actId="2"/>
          <ac:graphicFrameMkLst>
            <pc:docMk/>
            <pc:sldMk cId="3343749674" sldId="284"/>
            <ac:graphicFrameMk id="4" creationId="{1425C3B4-504C-477E-90F7-9B67B433C06F}"/>
          </ac:graphicFrameMkLst>
        </pc:graphicFrameChg>
      </pc:sldChg>
      <pc:sldChg chg="modSp new mod">
        <pc:chgData name="Cole, Julie B" userId="fbf020dd-38a3-4406-a0ed-e37e59a95ca7" providerId="ADAL" clId="{158B7EB9-88B4-412B-9332-2A9ACBD73F37}" dt="2021-07-27T16:55:39.931" v="537" actId="20577"/>
        <pc:sldMkLst>
          <pc:docMk/>
          <pc:sldMk cId="1543023067" sldId="285"/>
        </pc:sldMkLst>
        <pc:spChg chg="mod">
          <ac:chgData name="Cole, Julie B" userId="fbf020dd-38a3-4406-a0ed-e37e59a95ca7" providerId="ADAL" clId="{158B7EB9-88B4-412B-9332-2A9ACBD73F37}" dt="2021-07-27T16:48:34.057" v="186" actId="122"/>
          <ac:spMkLst>
            <pc:docMk/>
            <pc:sldMk cId="1543023067" sldId="285"/>
            <ac:spMk id="2" creationId="{F73559EE-5A91-4786-A4D4-156A525AE953}"/>
          </ac:spMkLst>
        </pc:spChg>
        <pc:spChg chg="mod">
          <ac:chgData name="Cole, Julie B" userId="fbf020dd-38a3-4406-a0ed-e37e59a95ca7" providerId="ADAL" clId="{158B7EB9-88B4-412B-9332-2A9ACBD73F37}" dt="2021-07-27T16:55:39.931" v="537" actId="20577"/>
          <ac:spMkLst>
            <pc:docMk/>
            <pc:sldMk cId="1543023067" sldId="285"/>
            <ac:spMk id="3" creationId="{3BE91D83-C410-4094-A6D9-29604744443D}"/>
          </ac:spMkLst>
        </pc:spChg>
      </pc:sldChg>
      <pc:sldChg chg="modSp new mod">
        <pc:chgData name="Cole, Julie B" userId="fbf020dd-38a3-4406-a0ed-e37e59a95ca7" providerId="ADAL" clId="{158B7EB9-88B4-412B-9332-2A9ACBD73F37}" dt="2021-07-27T17:30:58.047" v="975" actId="20577"/>
        <pc:sldMkLst>
          <pc:docMk/>
          <pc:sldMk cId="232473378" sldId="286"/>
        </pc:sldMkLst>
        <pc:spChg chg="mod">
          <ac:chgData name="Cole, Julie B" userId="fbf020dd-38a3-4406-a0ed-e37e59a95ca7" providerId="ADAL" clId="{158B7EB9-88B4-412B-9332-2A9ACBD73F37}" dt="2021-07-27T17:30:01.214" v="802" actId="122"/>
          <ac:spMkLst>
            <pc:docMk/>
            <pc:sldMk cId="232473378" sldId="286"/>
            <ac:spMk id="2" creationId="{9E3BDE83-BE68-4CFE-B061-D9EB39CEE860}"/>
          </ac:spMkLst>
        </pc:spChg>
        <pc:spChg chg="mod">
          <ac:chgData name="Cole, Julie B" userId="fbf020dd-38a3-4406-a0ed-e37e59a95ca7" providerId="ADAL" clId="{158B7EB9-88B4-412B-9332-2A9ACBD73F37}" dt="2021-07-27T17:30:58.047" v="975" actId="20577"/>
          <ac:spMkLst>
            <pc:docMk/>
            <pc:sldMk cId="232473378" sldId="286"/>
            <ac:spMk id="3" creationId="{518036CD-C1D2-4A40-8998-EFB8957EDE2C}"/>
          </ac:spMkLst>
        </pc:spChg>
      </pc:sldChg>
      <pc:sldChg chg="addSp delSp modSp new mod setBg modClrScheme chgLayout">
        <pc:chgData name="Cole, Julie B" userId="fbf020dd-38a3-4406-a0ed-e37e59a95ca7" providerId="ADAL" clId="{158B7EB9-88B4-412B-9332-2A9ACBD73F37}" dt="2021-07-27T17:32:14.937" v="985" actId="478"/>
        <pc:sldMkLst>
          <pc:docMk/>
          <pc:sldMk cId="1785662802" sldId="287"/>
        </pc:sldMkLst>
        <pc:spChg chg="del">
          <ac:chgData name="Cole, Julie B" userId="fbf020dd-38a3-4406-a0ed-e37e59a95ca7" providerId="ADAL" clId="{158B7EB9-88B4-412B-9332-2A9ACBD73F37}" dt="2021-07-27T17:31:11.081" v="977" actId="700"/>
          <ac:spMkLst>
            <pc:docMk/>
            <pc:sldMk cId="1785662802" sldId="287"/>
            <ac:spMk id="2" creationId="{33607DBB-E9AE-4501-85F3-1338EC7C7AC0}"/>
          </ac:spMkLst>
        </pc:spChg>
        <pc:spChg chg="del">
          <ac:chgData name="Cole, Julie B" userId="fbf020dd-38a3-4406-a0ed-e37e59a95ca7" providerId="ADAL" clId="{158B7EB9-88B4-412B-9332-2A9ACBD73F37}" dt="2021-07-27T17:31:11.081" v="977" actId="700"/>
          <ac:spMkLst>
            <pc:docMk/>
            <pc:sldMk cId="1785662802" sldId="287"/>
            <ac:spMk id="3" creationId="{53ECE9D1-41DC-479E-850E-34622A3DDC9B}"/>
          </ac:spMkLst>
        </pc:spChg>
        <pc:spChg chg="add del mod">
          <ac:chgData name="Cole, Julie B" userId="fbf020dd-38a3-4406-a0ed-e37e59a95ca7" providerId="ADAL" clId="{158B7EB9-88B4-412B-9332-2A9ACBD73F37}" dt="2021-07-27T17:32:14.937" v="985" actId="478"/>
          <ac:spMkLst>
            <pc:docMk/>
            <pc:sldMk cId="1785662802" sldId="287"/>
            <ac:spMk id="6" creationId="{E188BB60-C282-4F6C-9E2B-DD79CBE635AD}"/>
          </ac:spMkLst>
        </pc:spChg>
        <pc:spChg chg="add">
          <ac:chgData name="Cole, Julie B" userId="fbf020dd-38a3-4406-a0ed-e37e59a95ca7" providerId="ADAL" clId="{158B7EB9-88B4-412B-9332-2A9ACBD73F37}" dt="2021-07-27T17:32:07.450" v="983" actId="26606"/>
          <ac:spMkLst>
            <pc:docMk/>
            <pc:sldMk cId="1785662802" sldId="287"/>
            <ac:spMk id="11" creationId="{22F15A2D-2324-487D-A02A-BF46C5C580EB}"/>
          </ac:spMkLst>
        </pc:spChg>
        <pc:spChg chg="add">
          <ac:chgData name="Cole, Julie B" userId="fbf020dd-38a3-4406-a0ed-e37e59a95ca7" providerId="ADAL" clId="{158B7EB9-88B4-412B-9332-2A9ACBD73F37}" dt="2021-07-27T17:32:07.450" v="983" actId="26606"/>
          <ac:spMkLst>
            <pc:docMk/>
            <pc:sldMk cId="1785662802" sldId="287"/>
            <ac:spMk id="13" creationId="{17A7F34E-D418-47E2-9F86-2C45BBC31210}"/>
          </ac:spMkLst>
        </pc:spChg>
        <pc:spChg chg="add">
          <ac:chgData name="Cole, Julie B" userId="fbf020dd-38a3-4406-a0ed-e37e59a95ca7" providerId="ADAL" clId="{158B7EB9-88B4-412B-9332-2A9ACBD73F37}" dt="2021-07-27T17:32:07.450" v="983" actId="26606"/>
          <ac:spMkLst>
            <pc:docMk/>
            <pc:sldMk cId="1785662802" sldId="287"/>
            <ac:spMk id="15" creationId="{2AEAFA59-923A-4F54-8B49-44C970BCC323}"/>
          </ac:spMkLst>
        </pc:spChg>
        <pc:picChg chg="add mod">
          <ac:chgData name="Cole, Julie B" userId="fbf020dd-38a3-4406-a0ed-e37e59a95ca7" providerId="ADAL" clId="{158B7EB9-88B4-412B-9332-2A9ACBD73F37}" dt="2021-07-27T17:32:07.450" v="983" actId="26606"/>
          <ac:picMkLst>
            <pc:docMk/>
            <pc:sldMk cId="1785662802" sldId="287"/>
            <ac:picMk id="5" creationId="{6E825911-7794-4AD8-B324-80E3E2C0F172}"/>
          </ac:picMkLst>
        </pc:picChg>
      </pc:sldChg>
      <pc:sldMasterChg chg="modSldLayout">
        <pc:chgData name="Cole, Julie B" userId="fbf020dd-38a3-4406-a0ed-e37e59a95ca7" providerId="ADAL" clId="{158B7EB9-88B4-412B-9332-2A9ACBD73F37}" dt="2021-07-27T16:36:25.843" v="0"/>
        <pc:sldMasterMkLst>
          <pc:docMk/>
          <pc:sldMasterMk cId="968680848" sldId="2147483648"/>
        </pc:sldMasterMkLst>
        <pc:sldLayoutChg chg="addSp modSp">
          <pc:chgData name="Cole, Julie B" userId="fbf020dd-38a3-4406-a0ed-e37e59a95ca7" providerId="ADAL" clId="{158B7EB9-88B4-412B-9332-2A9ACBD73F37}" dt="2021-07-27T16:36:25.843" v="0"/>
          <pc:sldLayoutMkLst>
            <pc:docMk/>
            <pc:sldMasterMk cId="968680848" sldId="2147483648"/>
            <pc:sldLayoutMk cId="993953890" sldId="2147483649"/>
          </pc:sldLayoutMkLst>
          <pc:picChg chg="add mod">
            <ac:chgData name="Cole, Julie B" userId="fbf020dd-38a3-4406-a0ed-e37e59a95ca7" providerId="ADAL" clId="{158B7EB9-88B4-412B-9332-2A9ACBD73F37}" dt="2021-07-27T16:36:25.843" v="0"/>
            <ac:picMkLst>
              <pc:docMk/>
              <pc:sldMasterMk cId="968680848" sldId="2147483648"/>
              <pc:sldLayoutMk cId="993953890" sldId="2147483649"/>
              <ac:picMk id="7" creationId="{CA1A0B1E-690B-4188-8B4F-7D763EAD69C2}"/>
            </ac:picMkLst>
          </pc:picChg>
        </pc:sldLayoutChg>
      </pc:sldMasterChg>
    </pc:docChg>
  </pc:docChgLst>
  <pc:docChgLst>
    <pc:chgData name="Smiley, Rick" userId="S::smileyr@ecu.edu::da2bf4fb-b193-4813-93ec-bf9ffb0f8617" providerId="AD" clId="Web-{70CFE395-DB41-4F22-9487-896B71ED31FB}"/>
    <pc:docChg chg="modSld">
      <pc:chgData name="Smiley, Rick" userId="S::smileyr@ecu.edu::da2bf4fb-b193-4813-93ec-bf9ffb0f8617" providerId="AD" clId="Web-{70CFE395-DB41-4F22-9487-896B71ED31FB}" dt="2021-07-26T20:44:29.811" v="4" actId="1076"/>
      <pc:docMkLst>
        <pc:docMk/>
      </pc:docMkLst>
      <pc:sldChg chg="modSp">
        <pc:chgData name="Smiley, Rick" userId="S::smileyr@ecu.edu::da2bf4fb-b193-4813-93ec-bf9ffb0f8617" providerId="AD" clId="Web-{70CFE395-DB41-4F22-9487-896B71ED31FB}" dt="2021-07-26T20:44:29.811" v="4" actId="1076"/>
        <pc:sldMkLst>
          <pc:docMk/>
          <pc:sldMk cId="737826107" sldId="279"/>
        </pc:sldMkLst>
        <pc:picChg chg="mod">
          <ac:chgData name="Smiley, Rick" userId="S::smileyr@ecu.edu::da2bf4fb-b193-4813-93ec-bf9ffb0f8617" providerId="AD" clId="Web-{70CFE395-DB41-4F22-9487-896B71ED31FB}" dt="2021-07-26T20:44:29.811" v="4" actId="1076"/>
          <ac:picMkLst>
            <pc:docMk/>
            <pc:sldMk cId="737826107" sldId="279"/>
            <ac:picMk id="2" creationId="{0E662C45-0924-4F86-9F2D-091B04EA572B}"/>
          </ac:picMkLst>
        </pc:picChg>
      </pc:sldChg>
    </pc:docChg>
  </pc:docChgLst>
  <pc:docChgLst>
    <pc:chgData name="Cole, Julie B" userId="S::coleju17@ecu.edu::fbf020dd-38a3-4406-a0ed-e37e59a95ca7" providerId="AD" clId="Web-{3D8DF096-5097-4B6A-AE1E-BDC96C77BA1E}"/>
    <pc:docChg chg="modSld">
      <pc:chgData name="Cole, Julie B" userId="S::coleju17@ecu.edu::fbf020dd-38a3-4406-a0ed-e37e59a95ca7" providerId="AD" clId="Web-{3D8DF096-5097-4B6A-AE1E-BDC96C77BA1E}" dt="2021-07-27T16:33:51.925" v="6"/>
      <pc:docMkLst>
        <pc:docMk/>
      </pc:docMkLst>
      <pc:sldChg chg="addSp delSp modSp">
        <pc:chgData name="Cole, Julie B" userId="S::coleju17@ecu.edu::fbf020dd-38a3-4406-a0ed-e37e59a95ca7" providerId="AD" clId="Web-{3D8DF096-5097-4B6A-AE1E-BDC96C77BA1E}" dt="2021-07-27T16:33:51.925" v="6"/>
        <pc:sldMkLst>
          <pc:docMk/>
          <pc:sldMk cId="2649472843" sldId="256"/>
        </pc:sldMkLst>
        <pc:spChg chg="add del mod">
          <ac:chgData name="Cole, Julie B" userId="S::coleju17@ecu.edu::fbf020dd-38a3-4406-a0ed-e37e59a95ca7" providerId="AD" clId="Web-{3D8DF096-5097-4B6A-AE1E-BDC96C77BA1E}" dt="2021-07-27T16:33:51.925" v="6"/>
          <ac:spMkLst>
            <pc:docMk/>
            <pc:sldMk cId="2649472843" sldId="256"/>
            <ac:spMk id="5" creationId="{0B7A5C43-94DC-4433-AE09-164D1B9D7008}"/>
          </ac:spMkLst>
        </pc:spChg>
        <pc:picChg chg="add mod">
          <ac:chgData name="Cole, Julie B" userId="S::coleju17@ecu.edu::fbf020dd-38a3-4406-a0ed-e37e59a95ca7" providerId="AD" clId="Web-{3D8DF096-5097-4B6A-AE1E-BDC96C77BA1E}" dt="2021-07-27T16:33:43.596" v="4" actId="1076"/>
          <ac:picMkLst>
            <pc:docMk/>
            <pc:sldMk cId="2649472843" sldId="256"/>
            <ac:picMk id="4" creationId="{A9B3BD60-E3E2-4E16-AC5F-28B194FD4D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82B3-F58B-4262-BECA-FEBA04387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A9896-4975-402F-A9F1-0401E2C5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5A66-2EB1-4D79-B330-07B3C9F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2E53D-045E-4851-A4DD-3492B956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6B3DC-E326-4867-9A09-4F1E2143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A0B1E-690B-4188-8B4F-7D763EAD6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262" b="42270"/>
          <a:stretch/>
        </p:blipFill>
        <p:spPr>
          <a:xfrm>
            <a:off x="0" y="0"/>
            <a:ext cx="12192000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5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BBD2-ACC1-4F76-8369-BBC8B859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4A05E-993B-41FE-9784-F760158E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96F94-05C6-4C61-80E6-F36AA049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79E7-6EEF-4CBD-8C10-8E84AB9A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8B6C7-BB9D-4AB6-A936-78789931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7C562-3B6E-40D6-8BC0-D1985F169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AFF3F-F17D-4F04-B678-3C2D606C7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884D-7177-4DE4-B076-E3F1F999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D033B-80DB-4200-A036-17B9B18F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D5112-8CDB-4A9F-9A09-0E588550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2756-A1BC-47E5-8AFC-4F1047C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B76A7-8F13-4F6D-A4D7-865622E6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B336A-E430-4AA5-91D8-0BD040DEB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262" b="42270"/>
          <a:stretch/>
        </p:blipFill>
        <p:spPr>
          <a:xfrm>
            <a:off x="0" y="0"/>
            <a:ext cx="12192000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3498-0BD1-4EB3-871D-0CE3F31D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4B77-56F0-4084-BAA7-BDE8989B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18D0-C091-4125-877A-00035EC6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64025-DF4A-4E0A-9B9C-4566A14C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3C9E-AAC5-4739-8EC8-C1998E37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2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9437-D093-46A3-9545-07A98BCF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89D8C-39CD-4C3F-9DC4-252FD0C12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370E8-13BC-4252-98D8-2B0A0B48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809D8-91BD-4DD8-A982-4CC326B9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DFDB-1AAE-4EB0-BFF3-4F1C0017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68302-8DDF-482E-B358-E89EA9D5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17A0-692B-485C-8FD3-320438CB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27F39-3171-44B2-A1F6-60E33FA79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AE0F1-DDA1-403B-B975-53D2F897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A1C81-24FE-44CB-9BB7-2DECE5C92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E7D91-5B36-4A06-88A0-9B82723E0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A91E9-7EF7-4131-ABA0-4E1A61A6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90D02-FE17-4C70-8845-45A54BE4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5F4FD-141D-480A-B296-AA727426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674B-6D64-4C60-AEFB-40BC3AC9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F58D2-6895-4456-816C-79111BD9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EFF6F-5751-4939-BAB2-A5A6DA66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C5009-6B8C-4CD0-A62B-AB845AFA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49B26-195D-419B-96AE-EDCA0525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E8ED6-EBF0-4796-AF42-31543AF2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C54D-7F5F-44B5-9050-E464C9C1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9BC56-83C6-4462-8FCC-0AD8ECE6D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44" b="40425"/>
          <a:stretch/>
        </p:blipFill>
        <p:spPr>
          <a:xfrm>
            <a:off x="0" y="0"/>
            <a:ext cx="12192000" cy="12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C9E8-BBCC-4DB7-AA12-9F84BE0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6462-9A0B-4D55-B194-CE8A05C0B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290F5-E913-4996-AE03-E1EE464E6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3BD0-94E1-41FA-8F32-EDC0F4D3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16646-29C6-4BFA-91B5-DD4E1C96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01E71-FF2F-43AE-8BF5-0F929628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1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D729-CAA6-43D6-9685-E08063A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A275F-2BAA-43D2-B92B-486B8309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1BCAD-A0D4-4E59-A200-7D3D6D14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F0DAC-628A-4D5F-9A89-8BFF343A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06B91-FEB8-4D24-B370-15590F04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49FD0-2209-4D0D-8E85-79CEADBE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43A1E-7A66-4D5E-8293-DCBB4285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D5E5-118B-4DD3-99D4-AD0D764D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80DC3-4EB9-4A6C-8E17-3C0EBD1CE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6A10-C0F9-4CD5-9696-8A329C28CC4F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69CB4-3A44-4199-B35C-796FF3263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759FF-2B73-4D29-BB3C-4A21923BC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78BE-C3D7-49AE-949B-144D33AF1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lusos.blogspot.com/2015/10/questoes-relevante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-is-facebook-fan-frida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4F857-2D88-4035-B8BE-118E191BC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Questionable Costs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9B964-AB52-4155-9CD9-BC4A53B6B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RAIN </a:t>
            </a:r>
          </a:p>
          <a:p>
            <a:pPr algn="l"/>
            <a:r>
              <a:rPr lang="en-US" dirty="0"/>
              <a:t>July 28, 2021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9B3BD60-E3E2-4E16-AC5F-28B194FD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4218" y="2129307"/>
            <a:ext cx="295190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7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DE83-BE68-4CFE-B061-D9EB39CE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Questionable Cost Approval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036CD-C1D2-4A40-8998-EFB8957E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reports are being developed</a:t>
            </a:r>
          </a:p>
          <a:p>
            <a:pPr lvl="1"/>
            <a:r>
              <a:rPr lang="en-US" dirty="0"/>
              <a:t>Non-salary reports</a:t>
            </a:r>
          </a:p>
          <a:p>
            <a:pPr lvl="1"/>
            <a:r>
              <a:rPr lang="en-US" dirty="0"/>
              <a:t>Salary reports based on job title/description</a:t>
            </a:r>
          </a:p>
          <a:p>
            <a:pPr lvl="1"/>
            <a:endParaRPr lang="en-US" dirty="0"/>
          </a:p>
          <a:p>
            <a:r>
              <a:rPr lang="en-US" dirty="0"/>
              <a:t>Process for approval is being refined and will be available soon</a:t>
            </a:r>
          </a:p>
        </p:txBody>
      </p:sp>
    </p:spTree>
    <p:extLst>
      <p:ext uri="{BB962C8B-B14F-4D97-AF65-F5344CB8AC3E}">
        <p14:creationId xmlns:p14="http://schemas.microsoft.com/office/powerpoint/2010/main" val="23247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E825911-7794-4AD8-B324-80E3E2C0F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3434" y="918546"/>
            <a:ext cx="6224167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6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4AED-85F4-4F10-9F48-0C8C85C0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br>
              <a:rPr lang="en-US" sz="3700" dirty="0"/>
            </a:br>
            <a:r>
              <a:rPr lang="en-US" sz="3700" dirty="0"/>
              <a:t>Topics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6C56-0CEE-4BBD-8891-4B78DE43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313" y="264490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What are “questionable costs?”</a:t>
            </a:r>
          </a:p>
          <a:p>
            <a:r>
              <a:rPr lang="en-US" sz="2400" dirty="0"/>
              <a:t>Why does ECU care?</a:t>
            </a:r>
          </a:p>
          <a:p>
            <a:r>
              <a:rPr lang="en-US" sz="2400" dirty="0"/>
              <a:t>Management Reports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83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B34C-167B-48FA-9D5A-D467150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5515" y="5387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Recent NSF Audit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BC0B5-7C73-4642-AADF-3C1C6A93D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32" t="12316" r="31033"/>
          <a:stretch/>
        </p:blipFill>
        <p:spPr>
          <a:xfrm>
            <a:off x="5779626" y="1837805"/>
            <a:ext cx="5271714" cy="4667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C6024-C709-4340-8ADF-4A2BB61FE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4" t="11739" r="31130" b="3738"/>
          <a:stretch/>
        </p:blipFill>
        <p:spPr>
          <a:xfrm>
            <a:off x="916021" y="2302280"/>
            <a:ext cx="3377854" cy="44209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7618F66-F4AD-4EEB-9BA9-4DC9CF13C9D0}"/>
              </a:ext>
            </a:extLst>
          </p:cNvPr>
          <p:cNvSpPr/>
          <p:nvPr/>
        </p:nvSpPr>
        <p:spPr>
          <a:xfrm>
            <a:off x="10575235" y="2655736"/>
            <a:ext cx="238539" cy="79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42DAC0F-F3F1-4471-A848-0BFED8778DCE}"/>
              </a:ext>
            </a:extLst>
          </p:cNvPr>
          <p:cNvSpPr/>
          <p:nvPr/>
        </p:nvSpPr>
        <p:spPr>
          <a:xfrm>
            <a:off x="10575234" y="3054155"/>
            <a:ext cx="238539" cy="79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9880BAA-16F0-4C16-B0E2-7A4D91328BEF}"/>
              </a:ext>
            </a:extLst>
          </p:cNvPr>
          <p:cNvSpPr/>
          <p:nvPr/>
        </p:nvSpPr>
        <p:spPr>
          <a:xfrm>
            <a:off x="10575234" y="3291205"/>
            <a:ext cx="238539" cy="79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6" y="3042459"/>
            <a:ext cx="2024149" cy="203132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Funding Over Time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Conflict of Interest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False Statements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False Certifications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Duplicate Funding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Inflated Budgets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Candidate Suspended/Debarred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39095" y="3036917"/>
            <a:ext cx="4513811" cy="203132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Unallowable, Unallocable, Unreasonable Costs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Inadequate Documentation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General Ledger Differs from Draw Amount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Burn Rate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No/Late/Inadequate Reports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Sub-awards, Consultants, Contracts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Duplicate Payments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Excess Cash on Hand/Cost Transfers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Unreported Program Income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2906" y="3036917"/>
            <a:ext cx="2024149" cy="203132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No/Late Final Reports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Cost Transfers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Spend-out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Financial Adjustments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Unmet Cost Share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4946" y="2719885"/>
            <a:ext cx="2024149" cy="30777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PRE-AWARD RISKS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9095" y="2722656"/>
            <a:ext cx="4513811" cy="30777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</a:rPr>
              <a:t>ACTIVE AWARD RISKS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2906" y="2714343"/>
            <a:ext cx="2024149" cy="30777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AWARD END RISKS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4946" y="1757671"/>
            <a:ext cx="8562109" cy="847898"/>
            <a:chOff x="220287" y="1857424"/>
            <a:chExt cx="8562109" cy="847898"/>
          </a:xfrm>
        </p:grpSpPr>
        <p:sp>
          <p:nvSpPr>
            <p:cNvPr id="12" name="Notched Right Arrow 11"/>
            <p:cNvSpPr/>
            <p:nvPr/>
          </p:nvSpPr>
          <p:spPr>
            <a:xfrm>
              <a:off x="220287" y="1857424"/>
              <a:ext cx="8562109" cy="847898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15389" y="2152995"/>
              <a:ext cx="249382" cy="2327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33995" y="2164995"/>
              <a:ext cx="249382" cy="2327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863437" y="2164995"/>
              <a:ext cx="249382" cy="2327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50127" y="2152993"/>
              <a:ext cx="249382" cy="2327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400203" y="2152995"/>
              <a:ext cx="249382" cy="2327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579321" y="2152993"/>
              <a:ext cx="249382" cy="2327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70715" y="2152993"/>
              <a:ext cx="249382" cy="2327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233162" y="2152995"/>
              <a:ext cx="249382" cy="2327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645630" y="2152995"/>
              <a:ext cx="249382" cy="2327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21657" y="692691"/>
            <a:ext cx="2132831" cy="1927677"/>
            <a:chOff x="597656" y="692690"/>
            <a:chExt cx="2132831" cy="1927677"/>
          </a:xfrm>
        </p:grpSpPr>
        <p:sp>
          <p:nvSpPr>
            <p:cNvPr id="24" name="Left Brace 23"/>
            <p:cNvSpPr/>
            <p:nvPr/>
          </p:nvSpPr>
          <p:spPr>
            <a:xfrm rot="16200000">
              <a:off x="1217053" y="1776388"/>
              <a:ext cx="224582" cy="1463376"/>
            </a:xfrm>
            <a:prstGeom prst="leftBrace">
              <a:avLst>
                <a:gd name="adj1" fmla="val 8333"/>
                <a:gd name="adj2" fmla="val 4740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18865447">
              <a:off x="507350" y="1230498"/>
              <a:ext cx="14141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SOLICITATIONS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8865447">
              <a:off x="1133686" y="1326011"/>
              <a:ext cx="11996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PROPOSALS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18865447">
              <a:off x="1811005" y="1188104"/>
              <a:ext cx="12541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PRE-AWARD 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REVIEW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0781" y="420921"/>
            <a:ext cx="4142783" cy="2204821"/>
            <a:chOff x="2966780" y="420920"/>
            <a:chExt cx="4142783" cy="220482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4581892" y="786047"/>
              <a:ext cx="224582" cy="3454805"/>
            </a:xfrm>
            <a:prstGeom prst="leftBrace">
              <a:avLst>
                <a:gd name="adj1" fmla="val 8333"/>
                <a:gd name="adj2" fmla="val 4740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 rot="18865447">
              <a:off x="2792559" y="1443184"/>
              <a:ext cx="826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AWARD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18865447">
              <a:off x="3535937" y="1198758"/>
              <a:ext cx="9555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CASH 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REQUEST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rot="18865447">
              <a:off x="4292693" y="1035334"/>
              <a:ext cx="13644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PAY/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ENTITLEMENT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rot="18865447">
              <a:off x="5299783" y="932342"/>
              <a:ext cx="16076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CASH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DISBURSEMENTS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18865447">
              <a:off x="6286645" y="1242916"/>
              <a:ext cx="13072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POST AWARD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26232" y="830321"/>
            <a:ext cx="1139221" cy="1795420"/>
            <a:chOff x="7402231" y="830321"/>
            <a:chExt cx="1139221" cy="1795420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7728688" y="2074702"/>
              <a:ext cx="224582" cy="877496"/>
            </a:xfrm>
            <a:prstGeom prst="leftBrace">
              <a:avLst>
                <a:gd name="adj1" fmla="val 8333"/>
                <a:gd name="adj2" fmla="val 47402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rot="18865447">
              <a:off x="7680480" y="1106518"/>
              <a:ext cx="11371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AWARD</a:t>
              </a:r>
            </a:p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CLOSE-OUT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14946" y="5250997"/>
            <a:ext cx="8562109" cy="3600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600" dirty="0"/>
              <a:t>DATA ANALYSIS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2605737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9166260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7687115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7192812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>
            <a:off x="6692711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Down Arrow 41"/>
          <p:cNvSpPr/>
          <p:nvPr/>
        </p:nvSpPr>
        <p:spPr>
          <a:xfrm>
            <a:off x="9573063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3015525" y="4863544"/>
            <a:ext cx="265397" cy="354328"/>
          </a:xfrm>
          <a:prstGeom prst="downArrow">
            <a:avLst/>
          </a:prstGeom>
          <a:solidFill>
            <a:srgbClr val="C0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9" tIns="49634" rIns="99269" bIns="49634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BF5EED19-5206-408E-8510-FC2881D2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697" y="5706489"/>
            <a:ext cx="1066800" cy="10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96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59EE-5A91-4786-A4D4-156A525A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1D83-C410-4094-A6D9-29604744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to Hubs, Financial Analysts</a:t>
            </a:r>
          </a:p>
          <a:p>
            <a:pPr lvl="1"/>
            <a:r>
              <a:rPr lang="en-US" dirty="0"/>
              <a:t>Late spending analysis – supplies, travel, equipment…</a:t>
            </a:r>
          </a:p>
          <a:p>
            <a:pPr lvl="1"/>
            <a:r>
              <a:rPr lang="en-US" dirty="0"/>
              <a:t>Burn rate advisories – advisories on over/under spending (Also in the PI Portal)</a:t>
            </a:r>
          </a:p>
          <a:p>
            <a:pPr lvl="1"/>
            <a:r>
              <a:rPr lang="en-US" dirty="0"/>
              <a:t>Specific questionable costs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Reported Quarterly to REDE and ADRs (Examples)</a:t>
            </a:r>
          </a:p>
          <a:p>
            <a:pPr lvl="1"/>
            <a:r>
              <a:rPr lang="en-US" dirty="0"/>
              <a:t>Burn rate </a:t>
            </a:r>
          </a:p>
          <a:p>
            <a:pPr lvl="1"/>
            <a:r>
              <a:rPr lang="en-US" dirty="0"/>
              <a:t>Status of LOGs</a:t>
            </a:r>
          </a:p>
          <a:p>
            <a:pPr lvl="1"/>
            <a:r>
              <a:rPr lang="en-US" dirty="0"/>
              <a:t>Cost Transfers/Salary Redistributions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2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18EC-B64F-430C-B7B2-401CFE54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5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D4D9-4CD0-42AA-ACB2-42AE7B41D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review of Management Reports as part of monthly reconciliation</a:t>
            </a:r>
          </a:p>
          <a:p>
            <a:r>
              <a:rPr lang="en-US" dirty="0"/>
              <a:t>Work with Hubs and Financial Analysts to address late charges, correct or justify whenever possible</a:t>
            </a:r>
          </a:p>
          <a:p>
            <a:r>
              <a:rPr lang="en-US" dirty="0"/>
              <a:t>Identify Questionable Costs from Questionable Cost report</a:t>
            </a:r>
          </a:p>
          <a:p>
            <a:r>
              <a:rPr lang="en-US" dirty="0"/>
              <a:t>Prepare/submit Cost Exception Request in eTRACS</a:t>
            </a:r>
          </a:p>
          <a:p>
            <a:r>
              <a:rPr lang="en-US" dirty="0"/>
              <a:t>Monitor report to ensure request has been approved (Be sure that the maximum approved budget is not exceeded)</a:t>
            </a:r>
          </a:p>
        </p:txBody>
      </p:sp>
    </p:spTree>
    <p:extLst>
      <p:ext uri="{BB962C8B-B14F-4D97-AF65-F5344CB8AC3E}">
        <p14:creationId xmlns:p14="http://schemas.microsoft.com/office/powerpoint/2010/main" val="40035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05BC-C8B2-466B-8CCD-6F54DF9E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Questionable Cost Justification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55BA-6227-4330-9FFF-06B64945E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Questionable Cost report sent monthly to DRA and Hubs</a:t>
            </a:r>
          </a:p>
          <a:p>
            <a:r>
              <a:rPr lang="en-US" dirty="0"/>
              <a:t>Should be reviewed and justification completed in eTRACS</a:t>
            </a:r>
          </a:p>
          <a:p>
            <a:r>
              <a:rPr lang="en-US" dirty="0"/>
              <a:t>The designated Financial Analyst will enter a budget in the appropriate Banner account to demonstrate the cost has been approved</a:t>
            </a:r>
          </a:p>
          <a:p>
            <a:r>
              <a:rPr lang="en-US" dirty="0"/>
              <a:t>DRA and Hubs should continue to review the Questionable Cost reports to ensure continued compliance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2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D3BB-9B5F-4B5B-B5F7-096AD44B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43" y="7785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Important Information about Justifying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687D-1F19-4763-98A4-290AFCC2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2" y="2104156"/>
            <a:ext cx="10515600" cy="4351338"/>
          </a:xfrm>
        </p:spPr>
        <p:txBody>
          <a:bodyPr/>
          <a:lstStyle/>
          <a:p>
            <a:r>
              <a:rPr lang="en-US" dirty="0"/>
              <a:t>The justification should state:</a:t>
            </a:r>
          </a:p>
          <a:p>
            <a:pPr lvl="1"/>
            <a:r>
              <a:rPr lang="en-US" dirty="0"/>
              <a:t>Administrative and/or Clerical Salaries</a:t>
            </a:r>
          </a:p>
          <a:p>
            <a:pPr lvl="2"/>
            <a:r>
              <a:rPr lang="en-US" dirty="0"/>
              <a:t>How these individuals are </a:t>
            </a:r>
            <a:r>
              <a:rPr lang="en-US" u="sng" dirty="0"/>
              <a:t>necessary</a:t>
            </a:r>
            <a:r>
              <a:rPr lang="en-US" dirty="0"/>
              <a:t> to perform the project’s scope of work</a:t>
            </a:r>
          </a:p>
          <a:p>
            <a:pPr lvl="2"/>
            <a:r>
              <a:rPr lang="en-US" dirty="0"/>
              <a:t>How the functions performed will be identified with the project with a high degree of accuracy</a:t>
            </a:r>
          </a:p>
          <a:p>
            <a:pPr lvl="2"/>
            <a:r>
              <a:rPr lang="en-US" dirty="0"/>
              <a:t>Costs have been included in the budget to the sponsor – (Note, even if included in the budget, an ECU Exception Form </a:t>
            </a:r>
            <a:r>
              <a:rPr lang="en-US" u="sng" dirty="0"/>
              <a:t>must</a:t>
            </a:r>
            <a:r>
              <a:rPr lang="en-US" dirty="0"/>
              <a:t> be on file)</a:t>
            </a:r>
          </a:p>
          <a:p>
            <a:pPr lvl="2"/>
            <a:r>
              <a:rPr lang="en-US" dirty="0"/>
              <a:t>NSF has made it clear that they will not approve clerical/administrative personnel if not in the original budget</a:t>
            </a:r>
          </a:p>
          <a:p>
            <a:pPr lvl="2"/>
            <a:r>
              <a:rPr lang="en-US" dirty="0"/>
              <a:t>Example: SHRA administrative personnel is needed due to extensive meetings, travel, and other related duties necessary to the project</a:t>
            </a:r>
          </a:p>
          <a:p>
            <a:pPr lvl="2"/>
            <a:r>
              <a:rPr lang="en-US" dirty="0"/>
              <a:t>Example: This administrative position was included in the proposal budget and approved by the sponsor</a:t>
            </a:r>
          </a:p>
        </p:txBody>
      </p:sp>
    </p:spTree>
    <p:extLst>
      <p:ext uri="{BB962C8B-B14F-4D97-AF65-F5344CB8AC3E}">
        <p14:creationId xmlns:p14="http://schemas.microsoft.com/office/powerpoint/2010/main" val="300800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D3BB-9B5F-4B5B-B5F7-096AD44B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19" y="5957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Important Information about Justifying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687D-1F19-4763-98A4-290AFCC2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81" y="1825625"/>
            <a:ext cx="113584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justification should state:</a:t>
            </a:r>
          </a:p>
          <a:p>
            <a:pPr lvl="1"/>
            <a:r>
              <a:rPr lang="en-US" dirty="0"/>
              <a:t>Non-salary items</a:t>
            </a:r>
          </a:p>
          <a:p>
            <a:pPr lvl="2"/>
            <a:r>
              <a:rPr lang="en-US" dirty="0"/>
              <a:t>Why these items are </a:t>
            </a:r>
            <a:r>
              <a:rPr lang="en-US" u="sng" dirty="0"/>
              <a:t>necessary</a:t>
            </a:r>
            <a:r>
              <a:rPr lang="en-US" dirty="0"/>
              <a:t> to perform the project’s scope of work</a:t>
            </a:r>
          </a:p>
          <a:p>
            <a:pPr lvl="2"/>
            <a:r>
              <a:rPr lang="en-US" dirty="0"/>
              <a:t>Example: Extensive paper, copying and postage costs are necessary because the project requires preparation of multiple manuals, handouts, mailings and other related documents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Remember: There must be an </a:t>
            </a:r>
            <a:r>
              <a:rPr lang="en-US" u="sng" dirty="0"/>
              <a:t>extraordinary</a:t>
            </a:r>
            <a:r>
              <a:rPr lang="en-US" dirty="0"/>
              <a:t> need beyond what is </a:t>
            </a:r>
            <a:r>
              <a:rPr lang="en-US" u="sng" dirty="0"/>
              <a:t>normally</a:t>
            </a:r>
            <a:r>
              <a:rPr lang="en-US" dirty="0"/>
              <a:t> provided by ECU:</a:t>
            </a:r>
          </a:p>
          <a:p>
            <a:pPr lvl="1"/>
            <a:r>
              <a:rPr lang="en-US" dirty="0"/>
              <a:t>the cost is specifically needed to complete the technical scope of work;</a:t>
            </a:r>
          </a:p>
          <a:p>
            <a:pPr lvl="1"/>
            <a:r>
              <a:rPr lang="en-US" dirty="0"/>
              <a:t>it is allocable – you can document how these items directly relate to the project; </a:t>
            </a:r>
          </a:p>
          <a:p>
            <a:pPr lvl="1"/>
            <a:r>
              <a:rPr lang="en-US" u="sng" dirty="0"/>
              <a:t>and </a:t>
            </a:r>
            <a:r>
              <a:rPr lang="en-US" dirty="0"/>
              <a:t>the cost must be approved by ECU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Key terms: Unlike circumstances </a:t>
            </a:r>
            <a:r>
              <a:rPr lang="en-US" dirty="0"/>
              <a:t>– the project has conditions and activities well beyond the standard of support usually provided by ECU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3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7D9F0F20EED74B956E516EEE34A3E9" ma:contentTypeVersion="6" ma:contentTypeDescription="Create a new document." ma:contentTypeScope="" ma:versionID="23bbd63c994dbfee959b1f73900d746a">
  <xsd:schema xmlns:xsd="http://www.w3.org/2001/XMLSchema" xmlns:xs="http://www.w3.org/2001/XMLSchema" xmlns:p="http://schemas.microsoft.com/office/2006/metadata/properties" xmlns:ns2="b7620ad1-5ec9-4659-b671-ec69822307a2" targetNamespace="http://schemas.microsoft.com/office/2006/metadata/properties" ma:root="true" ma:fieldsID="d5f4c3259f4dd2e32802629ed461f4b4" ns2:_="">
    <xsd:import namespace="b7620ad1-5ec9-4659-b671-ec6982230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20ad1-5ec9-4659-b671-ec6982230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4B3325-9941-42ED-BDCD-8B3E74F5E7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0847F-4487-4990-9AC6-1266A17B0C0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0c137f2-665e-435a-8765-e9718a200e4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94a8360-14a0-4018-b6ca-c459b3dfb3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D2C685-CBB9-4CEF-A8E9-AF6E5FA8BEE8}"/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585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Questionable Costs</vt:lpstr>
      <vt:lpstr> Topics</vt:lpstr>
      <vt:lpstr>Recent NSF Audit</vt:lpstr>
      <vt:lpstr>PowerPoint Presentation</vt:lpstr>
      <vt:lpstr>Management Reports</vt:lpstr>
      <vt:lpstr>Best Practice</vt:lpstr>
      <vt:lpstr>Questionable Cost Justification Process</vt:lpstr>
      <vt:lpstr>Important Information about Justifying Costs</vt:lpstr>
      <vt:lpstr>Important Information about Justifying Costs</vt:lpstr>
      <vt:lpstr>Questionable Cost Approval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Questionable Costs</dc:title>
  <dc:creator>Cole, Julie B</dc:creator>
  <cp:lastModifiedBy>Cole, Julie B</cp:lastModifiedBy>
  <cp:revision>21</cp:revision>
  <cp:lastPrinted>2021-07-27T17:33:17Z</cp:lastPrinted>
  <dcterms:created xsi:type="dcterms:W3CDTF">2021-07-20T13:26:57Z</dcterms:created>
  <dcterms:modified xsi:type="dcterms:W3CDTF">2021-07-27T18:17:22Z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0x010100107D9F0F20EED74B956E516EEE34A3E9</vt:lpwstr>
  </property>
</Properties>
</file>