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3" r:id="rId6"/>
    <p:sldId id="260" r:id="rId7"/>
    <p:sldId id="257" r:id="rId8"/>
    <p:sldId id="261"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2E"/>
    <a:srgbClr val="502D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9A35B-4AAE-8449-8092-D5432BAECD7E}"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1759FD3C-5D9C-BE42-B5BC-A6F1BFDF0F41}">
      <dgm:prSet phldrT="[Text]"/>
      <dgm:spPr/>
      <dgm:t>
        <a:bodyPr/>
        <a:lstStyle/>
        <a:p>
          <a:r>
            <a:rPr lang="en-US" dirty="0"/>
            <a:t>Data collection on the legacy system use cases</a:t>
          </a:r>
        </a:p>
      </dgm:t>
    </dgm:pt>
    <dgm:pt modelId="{98BF6C5E-8C59-474B-9E13-845605C5E350}" type="parTrans" cxnId="{ED9C2D1E-8BF4-4845-AD00-0B1AD47284DE}">
      <dgm:prSet/>
      <dgm:spPr/>
      <dgm:t>
        <a:bodyPr/>
        <a:lstStyle/>
        <a:p>
          <a:endParaRPr lang="en-US"/>
        </a:p>
      </dgm:t>
    </dgm:pt>
    <dgm:pt modelId="{C546B667-7071-B343-8DD4-0852B01D660F}" type="sibTrans" cxnId="{ED9C2D1E-8BF4-4845-AD00-0B1AD47284DE}">
      <dgm:prSet/>
      <dgm:spPr/>
      <dgm:t>
        <a:bodyPr/>
        <a:lstStyle/>
        <a:p>
          <a:endParaRPr lang="en-US"/>
        </a:p>
      </dgm:t>
    </dgm:pt>
    <dgm:pt modelId="{E592CE5C-4544-3D4A-A80D-6914160E5E87}">
      <dgm:prSet phldrT="[Text]"/>
      <dgm:spPr/>
      <dgm:t>
        <a:bodyPr/>
        <a:lstStyle/>
        <a:p>
          <a:r>
            <a:rPr lang="en-US" dirty="0"/>
            <a:t>Analysis of the Deployment Environment</a:t>
          </a:r>
        </a:p>
      </dgm:t>
    </dgm:pt>
    <dgm:pt modelId="{8F1AB84E-6DA3-7A46-B244-6ACC6774C8E9}" type="parTrans" cxnId="{49B68482-F8B9-494D-A4BD-02E55AAFC00C}">
      <dgm:prSet/>
      <dgm:spPr/>
      <dgm:t>
        <a:bodyPr/>
        <a:lstStyle/>
        <a:p>
          <a:endParaRPr lang="en-US"/>
        </a:p>
      </dgm:t>
    </dgm:pt>
    <dgm:pt modelId="{3CAD5682-A6B3-0342-9E92-2C26B8DA3D6C}" type="sibTrans" cxnId="{49B68482-F8B9-494D-A4BD-02E55AAFC00C}">
      <dgm:prSet/>
      <dgm:spPr/>
      <dgm:t>
        <a:bodyPr/>
        <a:lstStyle/>
        <a:p>
          <a:endParaRPr lang="en-US"/>
        </a:p>
      </dgm:t>
    </dgm:pt>
    <dgm:pt modelId="{EC91C79D-3BDE-9A4C-BFB7-5513F04BFFF6}">
      <dgm:prSet phldrT="[Text]"/>
      <dgm:spPr/>
      <dgm:t>
        <a:bodyPr/>
        <a:lstStyle/>
        <a:p>
          <a:r>
            <a:rPr lang="en-US" dirty="0"/>
            <a:t>Interviews with soldiers and stakeholders</a:t>
          </a:r>
        </a:p>
      </dgm:t>
    </dgm:pt>
    <dgm:pt modelId="{81452399-343D-0E48-86E1-2E3BE846B79B}" type="parTrans" cxnId="{7BD91AA1-5BEB-444B-8B68-E78CC335FBDF}">
      <dgm:prSet/>
      <dgm:spPr/>
      <dgm:t>
        <a:bodyPr/>
        <a:lstStyle/>
        <a:p>
          <a:endParaRPr lang="en-US"/>
        </a:p>
      </dgm:t>
    </dgm:pt>
    <dgm:pt modelId="{62A97D75-21BD-404A-BC6A-E938061A1216}" type="sibTrans" cxnId="{7BD91AA1-5BEB-444B-8B68-E78CC335FBDF}">
      <dgm:prSet/>
      <dgm:spPr/>
      <dgm:t>
        <a:bodyPr/>
        <a:lstStyle/>
        <a:p>
          <a:endParaRPr lang="en-US"/>
        </a:p>
      </dgm:t>
    </dgm:pt>
    <dgm:pt modelId="{1D331705-1FE3-774E-80D5-EEBFE02407C3}">
      <dgm:prSet phldrT="[Text]"/>
      <dgm:spPr/>
      <dgm:t>
        <a:bodyPr/>
        <a:lstStyle/>
        <a:p>
          <a:r>
            <a:rPr lang="en-US" dirty="0"/>
            <a:t>System</a:t>
          </a:r>
          <a:r>
            <a:rPr lang="en-US" baseline="0" dirty="0"/>
            <a:t> Requirements</a:t>
          </a:r>
          <a:endParaRPr lang="en-US" dirty="0"/>
        </a:p>
      </dgm:t>
    </dgm:pt>
    <dgm:pt modelId="{6EF330C2-7F62-544A-B136-2ADC007607BA}" type="parTrans" cxnId="{633B8AC6-F4EE-6842-A2FB-7F60B5DFCE57}">
      <dgm:prSet/>
      <dgm:spPr/>
      <dgm:t>
        <a:bodyPr/>
        <a:lstStyle/>
        <a:p>
          <a:endParaRPr lang="en-US"/>
        </a:p>
      </dgm:t>
    </dgm:pt>
    <dgm:pt modelId="{F5730266-19B8-174E-8038-8673ACBB9F09}" type="sibTrans" cxnId="{633B8AC6-F4EE-6842-A2FB-7F60B5DFCE57}">
      <dgm:prSet/>
      <dgm:spPr/>
      <dgm:t>
        <a:bodyPr/>
        <a:lstStyle/>
        <a:p>
          <a:endParaRPr lang="en-US"/>
        </a:p>
      </dgm:t>
    </dgm:pt>
    <dgm:pt modelId="{594A8AC5-07E8-FC4D-8E44-0981756B4879}" type="pres">
      <dgm:prSet presAssocID="{1CA9A35B-4AAE-8449-8092-D5432BAECD7E}" presName="Name0" presStyleCnt="0">
        <dgm:presLayoutVars>
          <dgm:chMax val="4"/>
          <dgm:resizeHandles val="exact"/>
        </dgm:presLayoutVars>
      </dgm:prSet>
      <dgm:spPr/>
    </dgm:pt>
    <dgm:pt modelId="{26854D89-1D6D-1947-9B63-2134594A15F2}" type="pres">
      <dgm:prSet presAssocID="{1CA9A35B-4AAE-8449-8092-D5432BAECD7E}" presName="ellipse" presStyleLbl="trBgShp" presStyleIdx="0" presStyleCnt="1"/>
      <dgm:spPr/>
    </dgm:pt>
    <dgm:pt modelId="{008F3A6E-B85E-ED43-A599-144F97A3B352}" type="pres">
      <dgm:prSet presAssocID="{1CA9A35B-4AAE-8449-8092-D5432BAECD7E}" presName="arrow1" presStyleLbl="fgShp" presStyleIdx="0" presStyleCnt="1"/>
      <dgm:spPr/>
    </dgm:pt>
    <dgm:pt modelId="{25312B61-9B26-6B4B-B436-06F9EF17F989}" type="pres">
      <dgm:prSet presAssocID="{1CA9A35B-4AAE-8449-8092-D5432BAECD7E}" presName="rectangle" presStyleLbl="revTx" presStyleIdx="0" presStyleCnt="1">
        <dgm:presLayoutVars>
          <dgm:bulletEnabled val="1"/>
        </dgm:presLayoutVars>
      </dgm:prSet>
      <dgm:spPr/>
    </dgm:pt>
    <dgm:pt modelId="{D2A37AA3-84E6-AB41-A779-75C3AB203851}" type="pres">
      <dgm:prSet presAssocID="{E592CE5C-4544-3D4A-A80D-6914160E5E87}" presName="item1" presStyleLbl="node1" presStyleIdx="0" presStyleCnt="3" custLinFactY="-316" custLinFactNeighborX="-74254" custLinFactNeighborY="-100000">
        <dgm:presLayoutVars>
          <dgm:bulletEnabled val="1"/>
        </dgm:presLayoutVars>
      </dgm:prSet>
      <dgm:spPr/>
    </dgm:pt>
    <dgm:pt modelId="{8036535C-447C-764E-AAE5-036D4D2BA412}" type="pres">
      <dgm:prSet presAssocID="{EC91C79D-3BDE-9A4C-BFB7-5513F04BFFF6}" presName="item2" presStyleLbl="node1" presStyleIdx="1" presStyleCnt="3" custLinFactNeighborX="70497" custLinFactNeighborY="69757">
        <dgm:presLayoutVars>
          <dgm:bulletEnabled val="1"/>
        </dgm:presLayoutVars>
      </dgm:prSet>
      <dgm:spPr/>
    </dgm:pt>
    <dgm:pt modelId="{F4C99BF1-070F-C943-A8C7-3DD021239936}" type="pres">
      <dgm:prSet presAssocID="{1D331705-1FE3-774E-80D5-EEBFE02407C3}" presName="item3" presStyleLbl="node1" presStyleIdx="2" presStyleCnt="3" custLinFactNeighborX="47735" custLinFactNeighborY="-1116">
        <dgm:presLayoutVars>
          <dgm:bulletEnabled val="1"/>
        </dgm:presLayoutVars>
      </dgm:prSet>
      <dgm:spPr/>
    </dgm:pt>
    <dgm:pt modelId="{2001C283-73AC-7540-ABEF-A658599B2844}" type="pres">
      <dgm:prSet presAssocID="{1CA9A35B-4AAE-8449-8092-D5432BAECD7E}" presName="funnel" presStyleLbl="trAlignAcc1" presStyleIdx="0" presStyleCnt="1" custLinFactNeighborX="229" custLinFactNeighborY="323"/>
      <dgm:spPr/>
    </dgm:pt>
  </dgm:ptLst>
  <dgm:cxnLst>
    <dgm:cxn modelId="{ED9C2D1E-8BF4-4845-AD00-0B1AD47284DE}" srcId="{1CA9A35B-4AAE-8449-8092-D5432BAECD7E}" destId="{1759FD3C-5D9C-BE42-B5BC-A6F1BFDF0F41}" srcOrd="0" destOrd="0" parTransId="{98BF6C5E-8C59-474B-9E13-845605C5E350}" sibTransId="{C546B667-7071-B343-8DD4-0852B01D660F}"/>
    <dgm:cxn modelId="{E2C7865C-F17C-3B45-99E2-E11310991AE4}" type="presOf" srcId="{1759FD3C-5D9C-BE42-B5BC-A6F1BFDF0F41}" destId="{F4C99BF1-070F-C943-A8C7-3DD021239936}" srcOrd="0" destOrd="0" presId="urn:microsoft.com/office/officeart/2005/8/layout/funnel1"/>
    <dgm:cxn modelId="{FE9E3356-F657-C547-8EF2-2A03BE002546}" type="presOf" srcId="{E592CE5C-4544-3D4A-A80D-6914160E5E87}" destId="{8036535C-447C-764E-AAE5-036D4D2BA412}" srcOrd="0" destOrd="0" presId="urn:microsoft.com/office/officeart/2005/8/layout/funnel1"/>
    <dgm:cxn modelId="{49B68482-F8B9-494D-A4BD-02E55AAFC00C}" srcId="{1CA9A35B-4AAE-8449-8092-D5432BAECD7E}" destId="{E592CE5C-4544-3D4A-A80D-6914160E5E87}" srcOrd="1" destOrd="0" parTransId="{8F1AB84E-6DA3-7A46-B244-6ACC6774C8E9}" sibTransId="{3CAD5682-A6B3-0342-9E92-2C26B8DA3D6C}"/>
    <dgm:cxn modelId="{7BD91AA1-5BEB-444B-8B68-E78CC335FBDF}" srcId="{1CA9A35B-4AAE-8449-8092-D5432BAECD7E}" destId="{EC91C79D-3BDE-9A4C-BFB7-5513F04BFFF6}" srcOrd="2" destOrd="0" parTransId="{81452399-343D-0E48-86E1-2E3BE846B79B}" sibTransId="{62A97D75-21BD-404A-BC6A-E938061A1216}"/>
    <dgm:cxn modelId="{0CF101AB-7BD1-614B-9A2D-FE2F6462BA1F}" type="presOf" srcId="{1D331705-1FE3-774E-80D5-EEBFE02407C3}" destId="{25312B61-9B26-6B4B-B436-06F9EF17F989}" srcOrd="0" destOrd="0" presId="urn:microsoft.com/office/officeart/2005/8/layout/funnel1"/>
    <dgm:cxn modelId="{45EF03BE-1FB0-9349-BA28-90B00FE2255D}" type="presOf" srcId="{1CA9A35B-4AAE-8449-8092-D5432BAECD7E}" destId="{594A8AC5-07E8-FC4D-8E44-0981756B4879}" srcOrd="0" destOrd="0" presId="urn:microsoft.com/office/officeart/2005/8/layout/funnel1"/>
    <dgm:cxn modelId="{32D65AC5-EF51-8245-B0A6-815CF642E7F6}" type="presOf" srcId="{EC91C79D-3BDE-9A4C-BFB7-5513F04BFFF6}" destId="{D2A37AA3-84E6-AB41-A779-75C3AB203851}" srcOrd="0" destOrd="0" presId="urn:microsoft.com/office/officeart/2005/8/layout/funnel1"/>
    <dgm:cxn modelId="{633B8AC6-F4EE-6842-A2FB-7F60B5DFCE57}" srcId="{1CA9A35B-4AAE-8449-8092-D5432BAECD7E}" destId="{1D331705-1FE3-774E-80D5-EEBFE02407C3}" srcOrd="3" destOrd="0" parTransId="{6EF330C2-7F62-544A-B136-2ADC007607BA}" sibTransId="{F5730266-19B8-174E-8038-8673ACBB9F09}"/>
    <dgm:cxn modelId="{9BDF1A0A-EA3C-E349-B95C-63D86D428F3F}" type="presParOf" srcId="{594A8AC5-07E8-FC4D-8E44-0981756B4879}" destId="{26854D89-1D6D-1947-9B63-2134594A15F2}" srcOrd="0" destOrd="0" presId="urn:microsoft.com/office/officeart/2005/8/layout/funnel1"/>
    <dgm:cxn modelId="{B1FEA939-6DEB-7B4F-9279-9D799E75B15A}" type="presParOf" srcId="{594A8AC5-07E8-FC4D-8E44-0981756B4879}" destId="{008F3A6E-B85E-ED43-A599-144F97A3B352}" srcOrd="1" destOrd="0" presId="urn:microsoft.com/office/officeart/2005/8/layout/funnel1"/>
    <dgm:cxn modelId="{69A8B5B9-B867-FA4A-9DFD-7A6993DF5FCF}" type="presParOf" srcId="{594A8AC5-07E8-FC4D-8E44-0981756B4879}" destId="{25312B61-9B26-6B4B-B436-06F9EF17F989}" srcOrd="2" destOrd="0" presId="urn:microsoft.com/office/officeart/2005/8/layout/funnel1"/>
    <dgm:cxn modelId="{22CBF38F-8B95-384C-99D8-4BC97AFB6205}" type="presParOf" srcId="{594A8AC5-07E8-FC4D-8E44-0981756B4879}" destId="{D2A37AA3-84E6-AB41-A779-75C3AB203851}" srcOrd="3" destOrd="0" presId="urn:microsoft.com/office/officeart/2005/8/layout/funnel1"/>
    <dgm:cxn modelId="{319A2154-D1B9-454C-8B07-50ACA1287AC5}" type="presParOf" srcId="{594A8AC5-07E8-FC4D-8E44-0981756B4879}" destId="{8036535C-447C-764E-AAE5-036D4D2BA412}" srcOrd="4" destOrd="0" presId="urn:microsoft.com/office/officeart/2005/8/layout/funnel1"/>
    <dgm:cxn modelId="{67B98536-3CC3-EF49-8D0D-28C04A382937}" type="presParOf" srcId="{594A8AC5-07E8-FC4D-8E44-0981756B4879}" destId="{F4C99BF1-070F-C943-A8C7-3DD021239936}" srcOrd="5" destOrd="0" presId="urn:microsoft.com/office/officeart/2005/8/layout/funnel1"/>
    <dgm:cxn modelId="{93938CE1-4172-3F47-B567-84A6E05F78DA}" type="presParOf" srcId="{594A8AC5-07E8-FC4D-8E44-0981756B4879}" destId="{2001C283-73AC-7540-ABEF-A658599B284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FBC510-DD0B-4A98-8EFC-169E97296E36}"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F9268CD4-EB59-42C1-9C67-91734F5179EC}">
      <dgm:prSet/>
      <dgm:spPr/>
      <dgm:t>
        <a:bodyPr/>
        <a:lstStyle/>
        <a:p>
          <a:r>
            <a:rPr lang="en-US" dirty="0"/>
            <a:t>Collect all data and information regarding the existing database and its use</a:t>
          </a:r>
        </a:p>
      </dgm:t>
    </dgm:pt>
    <dgm:pt modelId="{301ADB0A-769C-4635-9725-CF98B65DE362}" type="parTrans" cxnId="{EE48C0E6-D2D5-4B6A-BD2C-75005C1C9207}">
      <dgm:prSet/>
      <dgm:spPr/>
      <dgm:t>
        <a:bodyPr/>
        <a:lstStyle/>
        <a:p>
          <a:endParaRPr lang="en-US"/>
        </a:p>
      </dgm:t>
    </dgm:pt>
    <dgm:pt modelId="{1B31AD08-94D6-496C-8134-955D2F1548C9}" type="sibTrans" cxnId="{EE48C0E6-D2D5-4B6A-BD2C-75005C1C9207}">
      <dgm:prSet phldrT="1" phldr="0"/>
      <dgm:spPr/>
      <dgm:t>
        <a:bodyPr/>
        <a:lstStyle/>
        <a:p>
          <a:r>
            <a:rPr lang="en-US"/>
            <a:t>1</a:t>
          </a:r>
        </a:p>
      </dgm:t>
    </dgm:pt>
    <dgm:pt modelId="{F6330610-0351-46A3-A90C-692282B4B086}">
      <dgm:prSet/>
      <dgm:spPr/>
      <dgm:t>
        <a:bodyPr/>
        <a:lstStyle/>
        <a:p>
          <a:r>
            <a:rPr lang="en-US"/>
            <a:t>Identify customer’s needs and wants</a:t>
          </a:r>
        </a:p>
      </dgm:t>
    </dgm:pt>
    <dgm:pt modelId="{4A04A931-A904-44BF-B104-32CF34A9CF61}" type="parTrans" cxnId="{DA1E388C-916F-4D2C-AB4E-8000FBF329C1}">
      <dgm:prSet/>
      <dgm:spPr/>
      <dgm:t>
        <a:bodyPr/>
        <a:lstStyle/>
        <a:p>
          <a:endParaRPr lang="en-US"/>
        </a:p>
      </dgm:t>
    </dgm:pt>
    <dgm:pt modelId="{7AEE60F6-95B3-43DE-A4EC-B466188F2D73}" type="sibTrans" cxnId="{DA1E388C-916F-4D2C-AB4E-8000FBF329C1}">
      <dgm:prSet phldrT="2" phldr="0"/>
      <dgm:spPr/>
      <dgm:t>
        <a:bodyPr/>
        <a:lstStyle/>
        <a:p>
          <a:r>
            <a:rPr lang="en-US"/>
            <a:t>2</a:t>
          </a:r>
        </a:p>
      </dgm:t>
    </dgm:pt>
    <dgm:pt modelId="{CF7DD157-ED95-4289-9C60-CA4431E4C474}">
      <dgm:prSet/>
      <dgm:spPr/>
      <dgm:t>
        <a:bodyPr/>
        <a:lstStyle/>
        <a:p>
          <a:r>
            <a:rPr lang="en-US"/>
            <a:t>Understand the IT context</a:t>
          </a:r>
        </a:p>
      </dgm:t>
    </dgm:pt>
    <dgm:pt modelId="{A32C6F43-7C0E-46BE-B3A6-216177776954}" type="parTrans" cxnId="{B983A191-75CF-4050-B1B7-83B07490845E}">
      <dgm:prSet/>
      <dgm:spPr/>
      <dgm:t>
        <a:bodyPr/>
        <a:lstStyle/>
        <a:p>
          <a:endParaRPr lang="en-US"/>
        </a:p>
      </dgm:t>
    </dgm:pt>
    <dgm:pt modelId="{57711C13-D086-4DB0-BAF6-F457C2CEE205}" type="sibTrans" cxnId="{B983A191-75CF-4050-B1B7-83B07490845E}">
      <dgm:prSet phldrT="3" phldr="0"/>
      <dgm:spPr/>
      <dgm:t>
        <a:bodyPr/>
        <a:lstStyle/>
        <a:p>
          <a:r>
            <a:rPr lang="en-US"/>
            <a:t>3</a:t>
          </a:r>
        </a:p>
      </dgm:t>
    </dgm:pt>
    <dgm:pt modelId="{B6EF4B80-B44B-4E04-8950-AEBC297D2DBD}">
      <dgm:prSet/>
      <dgm:spPr/>
      <dgm:t>
        <a:bodyPr/>
        <a:lstStyle/>
        <a:p>
          <a:r>
            <a:rPr lang="en-US"/>
            <a:t>Talk with key stakeholders to identify an optimal vision and solution specification</a:t>
          </a:r>
        </a:p>
      </dgm:t>
    </dgm:pt>
    <dgm:pt modelId="{9AE63274-F67A-458B-A276-17C84093E50F}" type="parTrans" cxnId="{A5176F08-E352-4EC2-92B1-2FA14770F950}">
      <dgm:prSet/>
      <dgm:spPr/>
      <dgm:t>
        <a:bodyPr/>
        <a:lstStyle/>
        <a:p>
          <a:endParaRPr lang="en-US"/>
        </a:p>
      </dgm:t>
    </dgm:pt>
    <dgm:pt modelId="{192A624C-35E0-42F9-9A19-B42343832100}" type="sibTrans" cxnId="{A5176F08-E352-4EC2-92B1-2FA14770F950}">
      <dgm:prSet phldrT="4" phldr="0"/>
      <dgm:spPr/>
      <dgm:t>
        <a:bodyPr/>
        <a:lstStyle/>
        <a:p>
          <a:r>
            <a:rPr lang="en-US"/>
            <a:t>4</a:t>
          </a:r>
        </a:p>
      </dgm:t>
    </dgm:pt>
    <dgm:pt modelId="{4B499CCB-FB20-41DD-85BE-4297A305401A}" type="pres">
      <dgm:prSet presAssocID="{67FBC510-DD0B-4A98-8EFC-169E97296E36}" presName="Name0" presStyleCnt="0">
        <dgm:presLayoutVars>
          <dgm:animLvl val="lvl"/>
          <dgm:resizeHandles val="exact"/>
        </dgm:presLayoutVars>
      </dgm:prSet>
      <dgm:spPr/>
    </dgm:pt>
    <dgm:pt modelId="{EF352CF6-EB68-4298-9083-F65090EC34FB}" type="pres">
      <dgm:prSet presAssocID="{F9268CD4-EB59-42C1-9C67-91734F5179EC}" presName="compositeNode" presStyleCnt="0">
        <dgm:presLayoutVars>
          <dgm:bulletEnabled val="1"/>
        </dgm:presLayoutVars>
      </dgm:prSet>
      <dgm:spPr/>
    </dgm:pt>
    <dgm:pt modelId="{DCC88F41-B15B-49AF-9639-5D011A95F436}" type="pres">
      <dgm:prSet presAssocID="{F9268CD4-EB59-42C1-9C67-91734F5179EC}" presName="bgRect" presStyleLbl="bgAccFollowNode1" presStyleIdx="0" presStyleCnt="4"/>
      <dgm:spPr/>
    </dgm:pt>
    <dgm:pt modelId="{269AFE08-E6D1-490B-A6C0-1FE0FA1DB9DC}" type="pres">
      <dgm:prSet presAssocID="{1B31AD08-94D6-496C-8134-955D2F1548C9}" presName="sibTransNodeCircle" presStyleLbl="alignNode1" presStyleIdx="0" presStyleCnt="8">
        <dgm:presLayoutVars>
          <dgm:chMax val="0"/>
          <dgm:bulletEnabled/>
        </dgm:presLayoutVars>
      </dgm:prSet>
      <dgm:spPr/>
    </dgm:pt>
    <dgm:pt modelId="{33F82204-A3C7-40DE-8875-450A6287926A}" type="pres">
      <dgm:prSet presAssocID="{F9268CD4-EB59-42C1-9C67-91734F5179EC}" presName="bottomLine" presStyleLbl="alignNode1" presStyleIdx="1" presStyleCnt="8">
        <dgm:presLayoutVars/>
      </dgm:prSet>
      <dgm:spPr/>
    </dgm:pt>
    <dgm:pt modelId="{A2BE2E1C-052D-4E11-849E-704F815A7345}" type="pres">
      <dgm:prSet presAssocID="{F9268CD4-EB59-42C1-9C67-91734F5179EC}" presName="nodeText" presStyleLbl="bgAccFollowNode1" presStyleIdx="0" presStyleCnt="4">
        <dgm:presLayoutVars>
          <dgm:bulletEnabled val="1"/>
        </dgm:presLayoutVars>
      </dgm:prSet>
      <dgm:spPr/>
    </dgm:pt>
    <dgm:pt modelId="{DC9811C4-B868-4F1A-87D1-B369D62127AA}" type="pres">
      <dgm:prSet presAssocID="{1B31AD08-94D6-496C-8134-955D2F1548C9}" presName="sibTrans" presStyleCnt="0"/>
      <dgm:spPr/>
    </dgm:pt>
    <dgm:pt modelId="{F5842C00-A455-42E3-BB1A-557F922E4431}" type="pres">
      <dgm:prSet presAssocID="{F6330610-0351-46A3-A90C-692282B4B086}" presName="compositeNode" presStyleCnt="0">
        <dgm:presLayoutVars>
          <dgm:bulletEnabled val="1"/>
        </dgm:presLayoutVars>
      </dgm:prSet>
      <dgm:spPr/>
    </dgm:pt>
    <dgm:pt modelId="{2FF5CCA8-B866-44F4-9FD8-98C537330A43}" type="pres">
      <dgm:prSet presAssocID="{F6330610-0351-46A3-A90C-692282B4B086}" presName="bgRect" presStyleLbl="bgAccFollowNode1" presStyleIdx="1" presStyleCnt="4"/>
      <dgm:spPr/>
    </dgm:pt>
    <dgm:pt modelId="{A432C847-76E4-4253-BA72-7BF16D51E7DC}" type="pres">
      <dgm:prSet presAssocID="{7AEE60F6-95B3-43DE-A4EC-B466188F2D73}" presName="sibTransNodeCircle" presStyleLbl="alignNode1" presStyleIdx="2" presStyleCnt="8">
        <dgm:presLayoutVars>
          <dgm:chMax val="0"/>
          <dgm:bulletEnabled/>
        </dgm:presLayoutVars>
      </dgm:prSet>
      <dgm:spPr/>
    </dgm:pt>
    <dgm:pt modelId="{1A9A58B6-1DBB-432A-BBF4-B97E2C7E2F63}" type="pres">
      <dgm:prSet presAssocID="{F6330610-0351-46A3-A90C-692282B4B086}" presName="bottomLine" presStyleLbl="alignNode1" presStyleIdx="3" presStyleCnt="8">
        <dgm:presLayoutVars/>
      </dgm:prSet>
      <dgm:spPr/>
    </dgm:pt>
    <dgm:pt modelId="{0022FDC0-7256-4E85-A068-C927703D0CCB}" type="pres">
      <dgm:prSet presAssocID="{F6330610-0351-46A3-A90C-692282B4B086}" presName="nodeText" presStyleLbl="bgAccFollowNode1" presStyleIdx="1" presStyleCnt="4">
        <dgm:presLayoutVars>
          <dgm:bulletEnabled val="1"/>
        </dgm:presLayoutVars>
      </dgm:prSet>
      <dgm:spPr/>
    </dgm:pt>
    <dgm:pt modelId="{B0CA0D45-2143-43E3-B660-31DA41D466A7}" type="pres">
      <dgm:prSet presAssocID="{7AEE60F6-95B3-43DE-A4EC-B466188F2D73}" presName="sibTrans" presStyleCnt="0"/>
      <dgm:spPr/>
    </dgm:pt>
    <dgm:pt modelId="{5AFF2C95-8FB1-4796-AB91-500EFF8EF699}" type="pres">
      <dgm:prSet presAssocID="{CF7DD157-ED95-4289-9C60-CA4431E4C474}" presName="compositeNode" presStyleCnt="0">
        <dgm:presLayoutVars>
          <dgm:bulletEnabled val="1"/>
        </dgm:presLayoutVars>
      </dgm:prSet>
      <dgm:spPr/>
    </dgm:pt>
    <dgm:pt modelId="{EDF6B855-39B8-4433-9F7B-16E16A2D8D3B}" type="pres">
      <dgm:prSet presAssocID="{CF7DD157-ED95-4289-9C60-CA4431E4C474}" presName="bgRect" presStyleLbl="bgAccFollowNode1" presStyleIdx="2" presStyleCnt="4"/>
      <dgm:spPr/>
    </dgm:pt>
    <dgm:pt modelId="{5CE50735-BAAF-4295-8B52-91655A3CF1CA}" type="pres">
      <dgm:prSet presAssocID="{57711C13-D086-4DB0-BAF6-F457C2CEE205}" presName="sibTransNodeCircle" presStyleLbl="alignNode1" presStyleIdx="4" presStyleCnt="8">
        <dgm:presLayoutVars>
          <dgm:chMax val="0"/>
          <dgm:bulletEnabled/>
        </dgm:presLayoutVars>
      </dgm:prSet>
      <dgm:spPr/>
    </dgm:pt>
    <dgm:pt modelId="{B4D0D888-F371-4AFB-9165-E1B1F5D61FB2}" type="pres">
      <dgm:prSet presAssocID="{CF7DD157-ED95-4289-9C60-CA4431E4C474}" presName="bottomLine" presStyleLbl="alignNode1" presStyleIdx="5" presStyleCnt="8">
        <dgm:presLayoutVars/>
      </dgm:prSet>
      <dgm:spPr/>
    </dgm:pt>
    <dgm:pt modelId="{7BDE558F-83D0-4994-907B-790363FD2BA4}" type="pres">
      <dgm:prSet presAssocID="{CF7DD157-ED95-4289-9C60-CA4431E4C474}" presName="nodeText" presStyleLbl="bgAccFollowNode1" presStyleIdx="2" presStyleCnt="4">
        <dgm:presLayoutVars>
          <dgm:bulletEnabled val="1"/>
        </dgm:presLayoutVars>
      </dgm:prSet>
      <dgm:spPr/>
    </dgm:pt>
    <dgm:pt modelId="{95F820FC-4678-4CEF-A683-3EF3CCFD8C61}" type="pres">
      <dgm:prSet presAssocID="{57711C13-D086-4DB0-BAF6-F457C2CEE205}" presName="sibTrans" presStyleCnt="0"/>
      <dgm:spPr/>
    </dgm:pt>
    <dgm:pt modelId="{E0E617A9-F7C5-4994-A342-8F7C5780C627}" type="pres">
      <dgm:prSet presAssocID="{B6EF4B80-B44B-4E04-8950-AEBC297D2DBD}" presName="compositeNode" presStyleCnt="0">
        <dgm:presLayoutVars>
          <dgm:bulletEnabled val="1"/>
        </dgm:presLayoutVars>
      </dgm:prSet>
      <dgm:spPr/>
    </dgm:pt>
    <dgm:pt modelId="{48206D2E-4073-40B8-914A-F866A6B10F35}" type="pres">
      <dgm:prSet presAssocID="{B6EF4B80-B44B-4E04-8950-AEBC297D2DBD}" presName="bgRect" presStyleLbl="bgAccFollowNode1" presStyleIdx="3" presStyleCnt="4"/>
      <dgm:spPr/>
    </dgm:pt>
    <dgm:pt modelId="{FB298545-ECC6-46ED-BCC6-F9BAEA403E9D}" type="pres">
      <dgm:prSet presAssocID="{192A624C-35E0-42F9-9A19-B42343832100}" presName="sibTransNodeCircle" presStyleLbl="alignNode1" presStyleIdx="6" presStyleCnt="8">
        <dgm:presLayoutVars>
          <dgm:chMax val="0"/>
          <dgm:bulletEnabled/>
        </dgm:presLayoutVars>
      </dgm:prSet>
      <dgm:spPr/>
    </dgm:pt>
    <dgm:pt modelId="{B9B39F09-D93D-47C5-B09E-16ED52BDB972}" type="pres">
      <dgm:prSet presAssocID="{B6EF4B80-B44B-4E04-8950-AEBC297D2DBD}" presName="bottomLine" presStyleLbl="alignNode1" presStyleIdx="7" presStyleCnt="8">
        <dgm:presLayoutVars/>
      </dgm:prSet>
      <dgm:spPr/>
    </dgm:pt>
    <dgm:pt modelId="{2EE34CC2-C517-4888-ACC9-5FB757A15807}" type="pres">
      <dgm:prSet presAssocID="{B6EF4B80-B44B-4E04-8950-AEBC297D2DBD}" presName="nodeText" presStyleLbl="bgAccFollowNode1" presStyleIdx="3" presStyleCnt="4">
        <dgm:presLayoutVars>
          <dgm:bulletEnabled val="1"/>
        </dgm:presLayoutVars>
      </dgm:prSet>
      <dgm:spPr/>
    </dgm:pt>
  </dgm:ptLst>
  <dgm:cxnLst>
    <dgm:cxn modelId="{A5176F08-E352-4EC2-92B1-2FA14770F950}" srcId="{67FBC510-DD0B-4A98-8EFC-169E97296E36}" destId="{B6EF4B80-B44B-4E04-8950-AEBC297D2DBD}" srcOrd="3" destOrd="0" parTransId="{9AE63274-F67A-458B-A276-17C84093E50F}" sibTransId="{192A624C-35E0-42F9-9A19-B42343832100}"/>
    <dgm:cxn modelId="{A4C25209-4415-442F-AF81-4E79CE3ED99D}" type="presOf" srcId="{F9268CD4-EB59-42C1-9C67-91734F5179EC}" destId="{DCC88F41-B15B-49AF-9639-5D011A95F436}" srcOrd="0" destOrd="0" presId="urn:microsoft.com/office/officeart/2016/7/layout/BasicLinearProcessNumbered"/>
    <dgm:cxn modelId="{F7862C0E-09E8-4E4D-92D1-5D92E9C2A596}" type="presOf" srcId="{CF7DD157-ED95-4289-9C60-CA4431E4C474}" destId="{7BDE558F-83D0-4994-907B-790363FD2BA4}" srcOrd="1" destOrd="0" presId="urn:microsoft.com/office/officeart/2016/7/layout/BasicLinearProcessNumbered"/>
    <dgm:cxn modelId="{6068E71A-9CD2-4339-BC5A-986CD6686DE1}" type="presOf" srcId="{F6330610-0351-46A3-A90C-692282B4B086}" destId="{2FF5CCA8-B866-44F4-9FD8-98C537330A43}" srcOrd="0" destOrd="0" presId="urn:microsoft.com/office/officeart/2016/7/layout/BasicLinearProcessNumbered"/>
    <dgm:cxn modelId="{F29E4D3B-ACEC-41F4-8D7C-39FFCB1F62A2}" type="presOf" srcId="{CF7DD157-ED95-4289-9C60-CA4431E4C474}" destId="{EDF6B855-39B8-4433-9F7B-16E16A2D8D3B}" srcOrd="0" destOrd="0" presId="urn:microsoft.com/office/officeart/2016/7/layout/BasicLinearProcessNumbered"/>
    <dgm:cxn modelId="{F2C89743-7E4F-45CB-A844-357C15D9A33A}" type="presOf" srcId="{B6EF4B80-B44B-4E04-8950-AEBC297D2DBD}" destId="{2EE34CC2-C517-4888-ACC9-5FB757A15807}" srcOrd="1" destOrd="0" presId="urn:microsoft.com/office/officeart/2016/7/layout/BasicLinearProcessNumbered"/>
    <dgm:cxn modelId="{8AC86365-279E-4834-8313-1112B5F2AE87}" type="presOf" srcId="{57711C13-D086-4DB0-BAF6-F457C2CEE205}" destId="{5CE50735-BAAF-4295-8B52-91655A3CF1CA}" srcOrd="0" destOrd="0" presId="urn:microsoft.com/office/officeart/2016/7/layout/BasicLinearProcessNumbered"/>
    <dgm:cxn modelId="{2F257855-0872-4A2B-ACAA-4D21822541B2}" type="presOf" srcId="{F6330610-0351-46A3-A90C-692282B4B086}" destId="{0022FDC0-7256-4E85-A068-C927703D0CCB}" srcOrd="1" destOrd="0" presId="urn:microsoft.com/office/officeart/2016/7/layout/BasicLinearProcessNumbered"/>
    <dgm:cxn modelId="{E03EAD76-9395-4FF5-B93B-C9D7BDE9E547}" type="presOf" srcId="{F9268CD4-EB59-42C1-9C67-91734F5179EC}" destId="{A2BE2E1C-052D-4E11-849E-704F815A7345}" srcOrd="1" destOrd="0" presId="urn:microsoft.com/office/officeart/2016/7/layout/BasicLinearProcessNumbered"/>
    <dgm:cxn modelId="{B03FA27C-E18B-4DB1-9BA8-EA004B170701}" type="presOf" srcId="{7AEE60F6-95B3-43DE-A4EC-B466188F2D73}" destId="{A432C847-76E4-4253-BA72-7BF16D51E7DC}" srcOrd="0" destOrd="0" presId="urn:microsoft.com/office/officeart/2016/7/layout/BasicLinearProcessNumbered"/>
    <dgm:cxn modelId="{DA1E388C-916F-4D2C-AB4E-8000FBF329C1}" srcId="{67FBC510-DD0B-4A98-8EFC-169E97296E36}" destId="{F6330610-0351-46A3-A90C-692282B4B086}" srcOrd="1" destOrd="0" parTransId="{4A04A931-A904-44BF-B104-32CF34A9CF61}" sibTransId="{7AEE60F6-95B3-43DE-A4EC-B466188F2D73}"/>
    <dgm:cxn modelId="{DB0E2F8D-BD5B-4AC0-A1C5-FB05A6C62C21}" type="presOf" srcId="{B6EF4B80-B44B-4E04-8950-AEBC297D2DBD}" destId="{48206D2E-4073-40B8-914A-F866A6B10F35}" srcOrd="0" destOrd="0" presId="urn:microsoft.com/office/officeart/2016/7/layout/BasicLinearProcessNumbered"/>
    <dgm:cxn modelId="{B983A191-75CF-4050-B1B7-83B07490845E}" srcId="{67FBC510-DD0B-4A98-8EFC-169E97296E36}" destId="{CF7DD157-ED95-4289-9C60-CA4431E4C474}" srcOrd="2" destOrd="0" parTransId="{A32C6F43-7C0E-46BE-B3A6-216177776954}" sibTransId="{57711C13-D086-4DB0-BAF6-F457C2CEE205}"/>
    <dgm:cxn modelId="{05AE9496-CDAF-4F86-9378-363FC1ABDED7}" type="presOf" srcId="{192A624C-35E0-42F9-9A19-B42343832100}" destId="{FB298545-ECC6-46ED-BCC6-F9BAEA403E9D}" srcOrd="0" destOrd="0" presId="urn:microsoft.com/office/officeart/2016/7/layout/BasicLinearProcessNumbered"/>
    <dgm:cxn modelId="{8C2718B4-5EAD-4619-885C-454A196E4B3A}" type="presOf" srcId="{1B31AD08-94D6-496C-8134-955D2F1548C9}" destId="{269AFE08-E6D1-490B-A6C0-1FE0FA1DB9DC}" srcOrd="0" destOrd="0" presId="urn:microsoft.com/office/officeart/2016/7/layout/BasicLinearProcessNumbered"/>
    <dgm:cxn modelId="{EE48C0E6-D2D5-4B6A-BD2C-75005C1C9207}" srcId="{67FBC510-DD0B-4A98-8EFC-169E97296E36}" destId="{F9268CD4-EB59-42C1-9C67-91734F5179EC}" srcOrd="0" destOrd="0" parTransId="{301ADB0A-769C-4635-9725-CF98B65DE362}" sibTransId="{1B31AD08-94D6-496C-8134-955D2F1548C9}"/>
    <dgm:cxn modelId="{F29AB6FD-9B74-4882-83E9-450FF3771215}" type="presOf" srcId="{67FBC510-DD0B-4A98-8EFC-169E97296E36}" destId="{4B499CCB-FB20-41DD-85BE-4297A305401A}" srcOrd="0" destOrd="0" presId="urn:microsoft.com/office/officeart/2016/7/layout/BasicLinearProcessNumbered"/>
    <dgm:cxn modelId="{5F9B1E0F-945A-4FE3-B76D-A23AF78BC063}" type="presParOf" srcId="{4B499CCB-FB20-41DD-85BE-4297A305401A}" destId="{EF352CF6-EB68-4298-9083-F65090EC34FB}" srcOrd="0" destOrd="0" presId="urn:microsoft.com/office/officeart/2016/7/layout/BasicLinearProcessNumbered"/>
    <dgm:cxn modelId="{9D50C021-E24C-4A91-A4BF-EAFA5E4D9F14}" type="presParOf" srcId="{EF352CF6-EB68-4298-9083-F65090EC34FB}" destId="{DCC88F41-B15B-49AF-9639-5D011A95F436}" srcOrd="0" destOrd="0" presId="urn:microsoft.com/office/officeart/2016/7/layout/BasicLinearProcessNumbered"/>
    <dgm:cxn modelId="{D2A46E58-4659-4EBA-8B71-4B989C5691D7}" type="presParOf" srcId="{EF352CF6-EB68-4298-9083-F65090EC34FB}" destId="{269AFE08-E6D1-490B-A6C0-1FE0FA1DB9DC}" srcOrd="1" destOrd="0" presId="urn:microsoft.com/office/officeart/2016/7/layout/BasicLinearProcessNumbered"/>
    <dgm:cxn modelId="{1A9A077E-A1DA-4624-BA38-83A6EADF419A}" type="presParOf" srcId="{EF352CF6-EB68-4298-9083-F65090EC34FB}" destId="{33F82204-A3C7-40DE-8875-450A6287926A}" srcOrd="2" destOrd="0" presId="urn:microsoft.com/office/officeart/2016/7/layout/BasicLinearProcessNumbered"/>
    <dgm:cxn modelId="{8326F51D-4F53-4003-BFBF-EB8C352FEEEF}" type="presParOf" srcId="{EF352CF6-EB68-4298-9083-F65090EC34FB}" destId="{A2BE2E1C-052D-4E11-849E-704F815A7345}" srcOrd="3" destOrd="0" presId="urn:microsoft.com/office/officeart/2016/7/layout/BasicLinearProcessNumbered"/>
    <dgm:cxn modelId="{CFAA9ED9-1F62-4EC3-9A4A-367813659E38}" type="presParOf" srcId="{4B499CCB-FB20-41DD-85BE-4297A305401A}" destId="{DC9811C4-B868-4F1A-87D1-B369D62127AA}" srcOrd="1" destOrd="0" presId="urn:microsoft.com/office/officeart/2016/7/layout/BasicLinearProcessNumbered"/>
    <dgm:cxn modelId="{C0EF2304-6B7E-4781-B924-0870B6473B79}" type="presParOf" srcId="{4B499CCB-FB20-41DD-85BE-4297A305401A}" destId="{F5842C00-A455-42E3-BB1A-557F922E4431}" srcOrd="2" destOrd="0" presId="urn:microsoft.com/office/officeart/2016/7/layout/BasicLinearProcessNumbered"/>
    <dgm:cxn modelId="{AC10ABCB-E706-4733-A6BF-6EE4FE4044EA}" type="presParOf" srcId="{F5842C00-A455-42E3-BB1A-557F922E4431}" destId="{2FF5CCA8-B866-44F4-9FD8-98C537330A43}" srcOrd="0" destOrd="0" presId="urn:microsoft.com/office/officeart/2016/7/layout/BasicLinearProcessNumbered"/>
    <dgm:cxn modelId="{B9FE14A8-4C39-4BA9-8F5A-3232051AEC6B}" type="presParOf" srcId="{F5842C00-A455-42E3-BB1A-557F922E4431}" destId="{A432C847-76E4-4253-BA72-7BF16D51E7DC}" srcOrd="1" destOrd="0" presId="urn:microsoft.com/office/officeart/2016/7/layout/BasicLinearProcessNumbered"/>
    <dgm:cxn modelId="{8CA7DDF1-85A7-4729-9C7C-134DB3968FE4}" type="presParOf" srcId="{F5842C00-A455-42E3-BB1A-557F922E4431}" destId="{1A9A58B6-1DBB-432A-BBF4-B97E2C7E2F63}" srcOrd="2" destOrd="0" presId="urn:microsoft.com/office/officeart/2016/7/layout/BasicLinearProcessNumbered"/>
    <dgm:cxn modelId="{FF9E64EB-DBCC-4E18-9D40-75B0E91915BC}" type="presParOf" srcId="{F5842C00-A455-42E3-BB1A-557F922E4431}" destId="{0022FDC0-7256-4E85-A068-C927703D0CCB}" srcOrd="3" destOrd="0" presId="urn:microsoft.com/office/officeart/2016/7/layout/BasicLinearProcessNumbered"/>
    <dgm:cxn modelId="{A69720C6-23AE-4E05-BB3C-1819882D9C3E}" type="presParOf" srcId="{4B499CCB-FB20-41DD-85BE-4297A305401A}" destId="{B0CA0D45-2143-43E3-B660-31DA41D466A7}" srcOrd="3" destOrd="0" presId="urn:microsoft.com/office/officeart/2016/7/layout/BasicLinearProcessNumbered"/>
    <dgm:cxn modelId="{D58231C9-222D-4ECB-84C9-6E86E598C79F}" type="presParOf" srcId="{4B499CCB-FB20-41DD-85BE-4297A305401A}" destId="{5AFF2C95-8FB1-4796-AB91-500EFF8EF699}" srcOrd="4" destOrd="0" presId="urn:microsoft.com/office/officeart/2016/7/layout/BasicLinearProcessNumbered"/>
    <dgm:cxn modelId="{449DCE19-D858-4101-AAF5-129D0A9F6A23}" type="presParOf" srcId="{5AFF2C95-8FB1-4796-AB91-500EFF8EF699}" destId="{EDF6B855-39B8-4433-9F7B-16E16A2D8D3B}" srcOrd="0" destOrd="0" presId="urn:microsoft.com/office/officeart/2016/7/layout/BasicLinearProcessNumbered"/>
    <dgm:cxn modelId="{43756397-3A9B-4C7A-87B0-BD1272DC14E8}" type="presParOf" srcId="{5AFF2C95-8FB1-4796-AB91-500EFF8EF699}" destId="{5CE50735-BAAF-4295-8B52-91655A3CF1CA}" srcOrd="1" destOrd="0" presId="urn:microsoft.com/office/officeart/2016/7/layout/BasicLinearProcessNumbered"/>
    <dgm:cxn modelId="{025C1E0A-2106-4795-BC63-72FDFC85D03E}" type="presParOf" srcId="{5AFF2C95-8FB1-4796-AB91-500EFF8EF699}" destId="{B4D0D888-F371-4AFB-9165-E1B1F5D61FB2}" srcOrd="2" destOrd="0" presId="urn:microsoft.com/office/officeart/2016/7/layout/BasicLinearProcessNumbered"/>
    <dgm:cxn modelId="{78A28356-1C8A-4F2F-9AA2-604CBAA35001}" type="presParOf" srcId="{5AFF2C95-8FB1-4796-AB91-500EFF8EF699}" destId="{7BDE558F-83D0-4994-907B-790363FD2BA4}" srcOrd="3" destOrd="0" presId="urn:microsoft.com/office/officeart/2016/7/layout/BasicLinearProcessNumbered"/>
    <dgm:cxn modelId="{B292DE6A-D1FD-4BDC-AF19-EB1118496EAE}" type="presParOf" srcId="{4B499CCB-FB20-41DD-85BE-4297A305401A}" destId="{95F820FC-4678-4CEF-A683-3EF3CCFD8C61}" srcOrd="5" destOrd="0" presId="urn:microsoft.com/office/officeart/2016/7/layout/BasicLinearProcessNumbered"/>
    <dgm:cxn modelId="{DD48BC1D-7A69-4E39-9AEF-1861F760E071}" type="presParOf" srcId="{4B499CCB-FB20-41DD-85BE-4297A305401A}" destId="{E0E617A9-F7C5-4994-A342-8F7C5780C627}" srcOrd="6" destOrd="0" presId="urn:microsoft.com/office/officeart/2016/7/layout/BasicLinearProcessNumbered"/>
    <dgm:cxn modelId="{CF16AB36-83A9-44E0-8B3F-E71490DCAA8E}" type="presParOf" srcId="{E0E617A9-F7C5-4994-A342-8F7C5780C627}" destId="{48206D2E-4073-40B8-914A-F866A6B10F35}" srcOrd="0" destOrd="0" presId="urn:microsoft.com/office/officeart/2016/7/layout/BasicLinearProcessNumbered"/>
    <dgm:cxn modelId="{E6A14A77-089D-41AB-A696-235FCAE9691D}" type="presParOf" srcId="{E0E617A9-F7C5-4994-A342-8F7C5780C627}" destId="{FB298545-ECC6-46ED-BCC6-F9BAEA403E9D}" srcOrd="1" destOrd="0" presId="urn:microsoft.com/office/officeart/2016/7/layout/BasicLinearProcessNumbered"/>
    <dgm:cxn modelId="{4CEA3AF4-EA96-47F7-B77A-3F4333766606}" type="presParOf" srcId="{E0E617A9-F7C5-4994-A342-8F7C5780C627}" destId="{B9B39F09-D93D-47C5-B09E-16ED52BDB972}" srcOrd="2" destOrd="0" presId="urn:microsoft.com/office/officeart/2016/7/layout/BasicLinearProcessNumbered"/>
    <dgm:cxn modelId="{1E8E5B34-157F-4D06-B11D-BE9B0F9FF606}" type="presParOf" srcId="{E0E617A9-F7C5-4994-A342-8F7C5780C627}" destId="{2EE34CC2-C517-4888-ACC9-5FB757A1580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D24B5-8605-FE4A-9E1E-8A7684B93BB7}" type="doc">
      <dgm:prSet loTypeId="urn:microsoft.com/office/officeart/2005/8/layout/vList6" loCatId="" qsTypeId="urn:microsoft.com/office/officeart/2005/8/quickstyle/3d1" qsCatId="3D" csTypeId="urn:microsoft.com/office/officeart/2005/8/colors/accent1_2" csCatId="accent1" phldr="1"/>
      <dgm:spPr/>
      <dgm:t>
        <a:bodyPr/>
        <a:lstStyle/>
        <a:p>
          <a:endParaRPr lang="en-US"/>
        </a:p>
      </dgm:t>
    </dgm:pt>
    <dgm:pt modelId="{80820F08-6895-C44C-8F49-33EE1D12F1F8}">
      <dgm:prSet phldrT="[Text]"/>
      <dgm:spPr/>
      <dgm:t>
        <a:bodyPr/>
        <a:lstStyle/>
        <a:p>
          <a:r>
            <a:rPr lang="en-US" dirty="0"/>
            <a:t>Involve end-users and stakeholders at every stage</a:t>
          </a:r>
        </a:p>
      </dgm:t>
    </dgm:pt>
    <dgm:pt modelId="{FE5DFA51-6275-4245-9FA6-A16FAED3184E}" type="parTrans" cxnId="{E6642EC5-6F7A-CD42-BDF9-37D1C9AD9450}">
      <dgm:prSet/>
      <dgm:spPr/>
      <dgm:t>
        <a:bodyPr/>
        <a:lstStyle/>
        <a:p>
          <a:endParaRPr lang="en-US"/>
        </a:p>
      </dgm:t>
    </dgm:pt>
    <dgm:pt modelId="{CF1F767A-E61A-D54D-BD95-DCA6AA103526}" type="sibTrans" cxnId="{E6642EC5-6F7A-CD42-BDF9-37D1C9AD9450}">
      <dgm:prSet/>
      <dgm:spPr/>
      <dgm:t>
        <a:bodyPr/>
        <a:lstStyle/>
        <a:p>
          <a:endParaRPr lang="en-US"/>
        </a:p>
      </dgm:t>
    </dgm:pt>
    <dgm:pt modelId="{6DDBBE2C-2F1A-4B4E-8BF4-ABA6ACE2EF14}">
      <dgm:prSet phldrT="[Text]"/>
      <dgm:spPr/>
      <dgm:t>
        <a:bodyPr/>
        <a:lstStyle/>
        <a:p>
          <a:r>
            <a:rPr lang="en-US" dirty="0"/>
            <a:t>Better problem definition</a:t>
          </a:r>
        </a:p>
      </dgm:t>
    </dgm:pt>
    <dgm:pt modelId="{E93B795B-D27A-8C46-B4EB-70BC47AFD150}" type="parTrans" cxnId="{1D2FADC4-CC40-8345-9793-0E027C281757}">
      <dgm:prSet/>
      <dgm:spPr/>
      <dgm:t>
        <a:bodyPr/>
        <a:lstStyle/>
        <a:p>
          <a:endParaRPr lang="en-US"/>
        </a:p>
      </dgm:t>
    </dgm:pt>
    <dgm:pt modelId="{7866C907-D230-184D-AD90-F17D8D7C5981}" type="sibTrans" cxnId="{1D2FADC4-CC40-8345-9793-0E027C281757}">
      <dgm:prSet/>
      <dgm:spPr/>
      <dgm:t>
        <a:bodyPr/>
        <a:lstStyle/>
        <a:p>
          <a:endParaRPr lang="en-US"/>
        </a:p>
      </dgm:t>
    </dgm:pt>
    <dgm:pt modelId="{2A7057E9-F639-704B-B1FC-84D8CDF432A8}">
      <dgm:prSet phldrT="[Text]"/>
      <dgm:spPr/>
      <dgm:t>
        <a:bodyPr/>
        <a:lstStyle/>
        <a:p>
          <a:r>
            <a:rPr lang="en-US" dirty="0"/>
            <a:t>Understand the users’ needs and wants</a:t>
          </a:r>
        </a:p>
      </dgm:t>
    </dgm:pt>
    <dgm:pt modelId="{656642C7-B74C-1842-9EF3-2B4C0C4B7C5E}" type="parTrans" cxnId="{2D3B3663-AAB8-0242-8DA9-A99396BF8FBD}">
      <dgm:prSet/>
      <dgm:spPr/>
      <dgm:t>
        <a:bodyPr/>
        <a:lstStyle/>
        <a:p>
          <a:endParaRPr lang="en-US"/>
        </a:p>
      </dgm:t>
    </dgm:pt>
    <dgm:pt modelId="{E2C3317B-5ADA-414B-AD04-7D91D52A18EE}" type="sibTrans" cxnId="{2D3B3663-AAB8-0242-8DA9-A99396BF8FBD}">
      <dgm:prSet/>
      <dgm:spPr/>
      <dgm:t>
        <a:bodyPr/>
        <a:lstStyle/>
        <a:p>
          <a:endParaRPr lang="en-US"/>
        </a:p>
      </dgm:t>
    </dgm:pt>
    <dgm:pt modelId="{9C2DCBA1-90A1-6F49-8A9D-4EE6C1F56DDE}">
      <dgm:prSet phldrT="[Text]"/>
      <dgm:spPr/>
      <dgm:t>
        <a:bodyPr/>
        <a:lstStyle/>
        <a:p>
          <a:r>
            <a:rPr lang="en-US" dirty="0"/>
            <a:t>Fast customer-centric system development with capable and experienced team</a:t>
          </a:r>
        </a:p>
      </dgm:t>
    </dgm:pt>
    <dgm:pt modelId="{30C14026-C491-F74E-ADDF-1E0CE30607D8}" type="parTrans" cxnId="{E55721AD-F8EC-924F-96AC-C4245EF7B79D}">
      <dgm:prSet/>
      <dgm:spPr/>
      <dgm:t>
        <a:bodyPr/>
        <a:lstStyle/>
        <a:p>
          <a:endParaRPr lang="en-US"/>
        </a:p>
      </dgm:t>
    </dgm:pt>
    <dgm:pt modelId="{CC37858C-13F0-034C-B5D5-DA9356780395}" type="sibTrans" cxnId="{E55721AD-F8EC-924F-96AC-C4245EF7B79D}">
      <dgm:prSet/>
      <dgm:spPr/>
      <dgm:t>
        <a:bodyPr/>
        <a:lstStyle/>
        <a:p>
          <a:endParaRPr lang="en-US"/>
        </a:p>
      </dgm:t>
    </dgm:pt>
    <dgm:pt modelId="{1B34A399-DCE6-4E47-9981-8CC28A8967ED}">
      <dgm:prSet phldrT="[Text]"/>
      <dgm:spPr/>
      <dgm:t>
        <a:bodyPr/>
        <a:lstStyle/>
        <a:p>
          <a:r>
            <a:rPr lang="en-US" dirty="0"/>
            <a:t>High quality software solution</a:t>
          </a:r>
        </a:p>
      </dgm:t>
    </dgm:pt>
    <dgm:pt modelId="{F5461641-41AA-474B-AE24-3FC5509E0E2C}" type="parTrans" cxnId="{1019C6F4-9117-B54F-AC70-15C446589A6E}">
      <dgm:prSet/>
      <dgm:spPr/>
      <dgm:t>
        <a:bodyPr/>
        <a:lstStyle/>
        <a:p>
          <a:endParaRPr lang="en-US"/>
        </a:p>
      </dgm:t>
    </dgm:pt>
    <dgm:pt modelId="{206C2DFE-9538-4D46-A18F-7D63B7E76919}" type="sibTrans" cxnId="{1019C6F4-9117-B54F-AC70-15C446589A6E}">
      <dgm:prSet/>
      <dgm:spPr/>
      <dgm:t>
        <a:bodyPr/>
        <a:lstStyle/>
        <a:p>
          <a:endParaRPr lang="en-US"/>
        </a:p>
      </dgm:t>
    </dgm:pt>
    <dgm:pt modelId="{01F92E55-828F-6D44-801F-87F79C980438}">
      <dgm:prSet phldrT="[Text]"/>
      <dgm:spPr/>
      <dgm:t>
        <a:bodyPr/>
        <a:lstStyle/>
        <a:p>
          <a:r>
            <a:rPr lang="en-US" dirty="0"/>
            <a:t>Efficient project management</a:t>
          </a:r>
        </a:p>
      </dgm:t>
    </dgm:pt>
    <dgm:pt modelId="{7190A2A4-4809-074A-9557-355ECF622FD8}" type="parTrans" cxnId="{42D9DABA-C6D8-514B-9DEB-64DEDA2093DF}">
      <dgm:prSet/>
      <dgm:spPr/>
      <dgm:t>
        <a:bodyPr/>
        <a:lstStyle/>
        <a:p>
          <a:endParaRPr lang="en-US"/>
        </a:p>
      </dgm:t>
    </dgm:pt>
    <dgm:pt modelId="{036189D8-B754-E746-8C18-1D6774A43401}" type="sibTrans" cxnId="{42D9DABA-C6D8-514B-9DEB-64DEDA2093DF}">
      <dgm:prSet/>
      <dgm:spPr/>
      <dgm:t>
        <a:bodyPr/>
        <a:lstStyle/>
        <a:p>
          <a:endParaRPr lang="en-US"/>
        </a:p>
      </dgm:t>
    </dgm:pt>
    <dgm:pt modelId="{9BD89FB9-1F81-CB40-ABA3-79A53CCAFD03}">
      <dgm:prSet/>
      <dgm:spPr/>
      <dgm:t>
        <a:bodyPr/>
        <a:lstStyle/>
        <a:p>
          <a:r>
            <a:rPr lang="en-US" dirty="0"/>
            <a:t>Comprehensive system testing with end-users replicating real use cases</a:t>
          </a:r>
        </a:p>
      </dgm:t>
    </dgm:pt>
    <dgm:pt modelId="{E00EE290-4E48-1245-A99B-B1475125E646}" type="parTrans" cxnId="{DEDEE490-2DA3-014F-9347-53E3720C7C83}">
      <dgm:prSet/>
      <dgm:spPr/>
      <dgm:t>
        <a:bodyPr/>
        <a:lstStyle/>
        <a:p>
          <a:endParaRPr lang="en-US"/>
        </a:p>
      </dgm:t>
    </dgm:pt>
    <dgm:pt modelId="{2F00D4E5-67E2-A54C-93D7-CE41B209BA33}" type="sibTrans" cxnId="{DEDEE490-2DA3-014F-9347-53E3720C7C83}">
      <dgm:prSet/>
      <dgm:spPr/>
      <dgm:t>
        <a:bodyPr/>
        <a:lstStyle/>
        <a:p>
          <a:endParaRPr lang="en-US"/>
        </a:p>
      </dgm:t>
    </dgm:pt>
    <dgm:pt modelId="{CB698C6F-C9B4-124B-AB21-5369C2B70E12}">
      <dgm:prSet custT="1"/>
      <dgm:spPr/>
      <dgm:t>
        <a:bodyPr/>
        <a:lstStyle/>
        <a:p>
          <a:r>
            <a:rPr lang="en-US" sz="2400" dirty="0"/>
            <a:t>Reduce time to operationalize</a:t>
          </a:r>
        </a:p>
      </dgm:t>
    </dgm:pt>
    <dgm:pt modelId="{E613B40D-6F39-D342-9745-5AEEAB63DB12}" type="parTrans" cxnId="{FEC553A6-A7E8-E24D-9D45-D311AEB7EC6C}">
      <dgm:prSet/>
      <dgm:spPr/>
      <dgm:t>
        <a:bodyPr/>
        <a:lstStyle/>
        <a:p>
          <a:endParaRPr lang="en-US"/>
        </a:p>
      </dgm:t>
    </dgm:pt>
    <dgm:pt modelId="{03E0BE0F-EF39-0346-B30C-5BE001FD0AB7}" type="sibTrans" cxnId="{FEC553A6-A7E8-E24D-9D45-D311AEB7EC6C}">
      <dgm:prSet/>
      <dgm:spPr/>
      <dgm:t>
        <a:bodyPr/>
        <a:lstStyle/>
        <a:p>
          <a:endParaRPr lang="en-US"/>
        </a:p>
      </dgm:t>
    </dgm:pt>
    <dgm:pt modelId="{CDB9B61B-1A0F-9F4B-9448-761667EB4D08}">
      <dgm:prSet/>
      <dgm:spPr/>
      <dgm:t>
        <a:bodyPr/>
        <a:lstStyle/>
        <a:p>
          <a:endParaRPr lang="en-US" sz="1700" dirty="0"/>
        </a:p>
      </dgm:t>
    </dgm:pt>
    <dgm:pt modelId="{313EEB3A-DFF4-0944-BD33-CE8F82042677}" type="parTrans" cxnId="{10C7EA5A-90C4-F046-B476-41F2B72026D1}">
      <dgm:prSet/>
      <dgm:spPr/>
      <dgm:t>
        <a:bodyPr/>
        <a:lstStyle/>
        <a:p>
          <a:endParaRPr lang="en-US"/>
        </a:p>
      </dgm:t>
    </dgm:pt>
    <dgm:pt modelId="{53A1EF19-FA60-6243-A6D5-05E26B5FBB4A}" type="sibTrans" cxnId="{10C7EA5A-90C4-F046-B476-41F2B72026D1}">
      <dgm:prSet/>
      <dgm:spPr/>
      <dgm:t>
        <a:bodyPr/>
        <a:lstStyle/>
        <a:p>
          <a:endParaRPr lang="en-US"/>
        </a:p>
      </dgm:t>
    </dgm:pt>
    <dgm:pt modelId="{E32BF126-5D71-A542-BFF0-E9341A57A97C}">
      <dgm:prSet/>
      <dgm:spPr/>
      <dgm:t>
        <a:bodyPr/>
        <a:lstStyle/>
        <a:p>
          <a:endParaRPr lang="en-US" sz="1700" dirty="0"/>
        </a:p>
      </dgm:t>
    </dgm:pt>
    <dgm:pt modelId="{6087379C-8646-4747-AF21-E491E2A23C2D}" type="parTrans" cxnId="{3EF19557-0EDA-CC41-875F-B2A239D25A2B}">
      <dgm:prSet/>
      <dgm:spPr/>
      <dgm:t>
        <a:bodyPr/>
        <a:lstStyle/>
        <a:p>
          <a:endParaRPr lang="en-US"/>
        </a:p>
      </dgm:t>
    </dgm:pt>
    <dgm:pt modelId="{7AB757BB-0F95-6B48-B8DC-0ED9B155620F}" type="sibTrans" cxnId="{3EF19557-0EDA-CC41-875F-B2A239D25A2B}">
      <dgm:prSet/>
      <dgm:spPr/>
      <dgm:t>
        <a:bodyPr/>
        <a:lstStyle/>
        <a:p>
          <a:endParaRPr lang="en-US"/>
        </a:p>
      </dgm:t>
    </dgm:pt>
    <dgm:pt modelId="{9634D8C3-7BDD-D041-B01B-D858EF353A5A}">
      <dgm:prSet custT="1"/>
      <dgm:spPr/>
      <dgm:t>
        <a:bodyPr/>
        <a:lstStyle/>
        <a:p>
          <a:r>
            <a:rPr lang="en-US" sz="2400" dirty="0"/>
            <a:t>Maximize the quality and reliability of the end-product</a:t>
          </a:r>
        </a:p>
      </dgm:t>
    </dgm:pt>
    <dgm:pt modelId="{974FA187-2B27-B743-8298-17490D113468}" type="parTrans" cxnId="{CA35C908-8CC0-C140-B3AC-0D71C71BF3E2}">
      <dgm:prSet/>
      <dgm:spPr/>
      <dgm:t>
        <a:bodyPr/>
        <a:lstStyle/>
        <a:p>
          <a:endParaRPr lang="en-US"/>
        </a:p>
      </dgm:t>
    </dgm:pt>
    <dgm:pt modelId="{258237FB-1E78-3543-9556-28C8CCD8223F}" type="sibTrans" cxnId="{CA35C908-8CC0-C140-B3AC-0D71C71BF3E2}">
      <dgm:prSet/>
      <dgm:spPr/>
      <dgm:t>
        <a:bodyPr/>
        <a:lstStyle/>
        <a:p>
          <a:endParaRPr lang="en-US"/>
        </a:p>
      </dgm:t>
    </dgm:pt>
    <dgm:pt modelId="{36F18793-7B9C-264C-9958-9DC07748F80A}" type="pres">
      <dgm:prSet presAssocID="{C90D24B5-8605-FE4A-9E1E-8A7684B93BB7}" presName="Name0" presStyleCnt="0">
        <dgm:presLayoutVars>
          <dgm:dir/>
          <dgm:animLvl val="lvl"/>
          <dgm:resizeHandles/>
        </dgm:presLayoutVars>
      </dgm:prSet>
      <dgm:spPr/>
    </dgm:pt>
    <dgm:pt modelId="{05B0F067-7B7F-2E4F-BCAC-E02740C695BE}" type="pres">
      <dgm:prSet presAssocID="{80820F08-6895-C44C-8F49-33EE1D12F1F8}" presName="linNode" presStyleCnt="0"/>
      <dgm:spPr/>
    </dgm:pt>
    <dgm:pt modelId="{7A927511-88AE-A14F-9310-C9ADCF5EA582}" type="pres">
      <dgm:prSet presAssocID="{80820F08-6895-C44C-8F49-33EE1D12F1F8}" presName="parentShp" presStyleLbl="node1" presStyleIdx="0" presStyleCnt="3">
        <dgm:presLayoutVars>
          <dgm:bulletEnabled val="1"/>
        </dgm:presLayoutVars>
      </dgm:prSet>
      <dgm:spPr/>
    </dgm:pt>
    <dgm:pt modelId="{F391F9A0-474F-A64B-959D-0C2CAE22BE7B}" type="pres">
      <dgm:prSet presAssocID="{80820F08-6895-C44C-8F49-33EE1D12F1F8}" presName="childShp" presStyleLbl="bgAccFollowNode1" presStyleIdx="0" presStyleCnt="3">
        <dgm:presLayoutVars>
          <dgm:bulletEnabled val="1"/>
        </dgm:presLayoutVars>
      </dgm:prSet>
      <dgm:spPr/>
    </dgm:pt>
    <dgm:pt modelId="{DAB32D3F-7C04-9E4A-8E48-EAAAAB09D4D8}" type="pres">
      <dgm:prSet presAssocID="{CF1F767A-E61A-D54D-BD95-DCA6AA103526}" presName="spacing" presStyleCnt="0"/>
      <dgm:spPr/>
    </dgm:pt>
    <dgm:pt modelId="{E85E8E56-1BD4-944A-ABF6-3A8AE1E6E895}" type="pres">
      <dgm:prSet presAssocID="{9C2DCBA1-90A1-6F49-8A9D-4EE6C1F56DDE}" presName="linNode" presStyleCnt="0"/>
      <dgm:spPr/>
    </dgm:pt>
    <dgm:pt modelId="{6487A9DD-A216-104D-B00C-0EF4F4A40377}" type="pres">
      <dgm:prSet presAssocID="{9C2DCBA1-90A1-6F49-8A9D-4EE6C1F56DDE}" presName="parentShp" presStyleLbl="node1" presStyleIdx="1" presStyleCnt="3">
        <dgm:presLayoutVars>
          <dgm:bulletEnabled val="1"/>
        </dgm:presLayoutVars>
      </dgm:prSet>
      <dgm:spPr/>
    </dgm:pt>
    <dgm:pt modelId="{5963A722-FACB-2246-A09E-9BCFC948FF74}" type="pres">
      <dgm:prSet presAssocID="{9C2DCBA1-90A1-6F49-8A9D-4EE6C1F56DDE}" presName="childShp" presStyleLbl="bgAccFollowNode1" presStyleIdx="1" presStyleCnt="3">
        <dgm:presLayoutVars>
          <dgm:bulletEnabled val="1"/>
        </dgm:presLayoutVars>
      </dgm:prSet>
      <dgm:spPr/>
    </dgm:pt>
    <dgm:pt modelId="{A558C4AA-229C-9F43-A70F-8DCFF92260EC}" type="pres">
      <dgm:prSet presAssocID="{CC37858C-13F0-034C-B5D5-DA9356780395}" presName="spacing" presStyleCnt="0"/>
      <dgm:spPr/>
    </dgm:pt>
    <dgm:pt modelId="{7925228C-33AE-814D-9690-BCAE6A562989}" type="pres">
      <dgm:prSet presAssocID="{9BD89FB9-1F81-CB40-ABA3-79A53CCAFD03}" presName="linNode" presStyleCnt="0"/>
      <dgm:spPr/>
    </dgm:pt>
    <dgm:pt modelId="{CD4C37C5-6B4F-B04A-9DFB-ABBD7326C50B}" type="pres">
      <dgm:prSet presAssocID="{9BD89FB9-1F81-CB40-ABA3-79A53CCAFD03}" presName="parentShp" presStyleLbl="node1" presStyleIdx="2" presStyleCnt="3">
        <dgm:presLayoutVars>
          <dgm:bulletEnabled val="1"/>
        </dgm:presLayoutVars>
      </dgm:prSet>
      <dgm:spPr/>
    </dgm:pt>
    <dgm:pt modelId="{B3CBD38B-3699-6A4A-8C4D-9A956DA5E43A}" type="pres">
      <dgm:prSet presAssocID="{9BD89FB9-1F81-CB40-ABA3-79A53CCAFD03}" presName="childShp" presStyleLbl="bgAccFollowNode1" presStyleIdx="2" presStyleCnt="3" custLinFactNeighborX="-1004" custLinFactNeighborY="0">
        <dgm:presLayoutVars>
          <dgm:bulletEnabled val="1"/>
        </dgm:presLayoutVars>
      </dgm:prSet>
      <dgm:spPr/>
    </dgm:pt>
  </dgm:ptLst>
  <dgm:cxnLst>
    <dgm:cxn modelId="{CA35C908-8CC0-C140-B3AC-0D71C71BF3E2}" srcId="{9BD89FB9-1F81-CB40-ABA3-79A53CCAFD03}" destId="{9634D8C3-7BDD-D041-B01B-D858EF353A5A}" srcOrd="1" destOrd="0" parTransId="{974FA187-2B27-B743-8298-17490D113468}" sibTransId="{258237FB-1E78-3543-9556-28C8CCD8223F}"/>
    <dgm:cxn modelId="{E500F108-8126-EB46-98DB-A6D2361B6C89}" type="presOf" srcId="{01F92E55-828F-6D44-801F-87F79C980438}" destId="{5963A722-FACB-2246-A09E-9BCFC948FF74}" srcOrd="0" destOrd="1" presId="urn:microsoft.com/office/officeart/2005/8/layout/vList6"/>
    <dgm:cxn modelId="{6F723C33-F426-D34E-9ABA-8DBE6E3021CC}" type="presOf" srcId="{E32BF126-5D71-A542-BFF0-E9341A57A97C}" destId="{B3CBD38B-3699-6A4A-8C4D-9A956DA5E43A}" srcOrd="0" destOrd="2" presId="urn:microsoft.com/office/officeart/2005/8/layout/vList6"/>
    <dgm:cxn modelId="{4E4FC15E-5949-864F-9D21-A641873FE596}" type="presOf" srcId="{CB698C6F-C9B4-124B-AB21-5369C2B70E12}" destId="{B3CBD38B-3699-6A4A-8C4D-9A956DA5E43A}" srcOrd="0" destOrd="0" presId="urn:microsoft.com/office/officeart/2005/8/layout/vList6"/>
    <dgm:cxn modelId="{2D3B3663-AAB8-0242-8DA9-A99396BF8FBD}" srcId="{80820F08-6895-C44C-8F49-33EE1D12F1F8}" destId="{2A7057E9-F639-704B-B1FC-84D8CDF432A8}" srcOrd="1" destOrd="0" parTransId="{656642C7-B74C-1842-9EF3-2B4C0C4B7C5E}" sibTransId="{E2C3317B-5ADA-414B-AD04-7D91D52A18EE}"/>
    <dgm:cxn modelId="{77EB8044-418C-B443-9F9E-19D0B18A1E5F}" type="presOf" srcId="{9634D8C3-7BDD-D041-B01B-D858EF353A5A}" destId="{B3CBD38B-3699-6A4A-8C4D-9A956DA5E43A}" srcOrd="0" destOrd="1" presId="urn:microsoft.com/office/officeart/2005/8/layout/vList6"/>
    <dgm:cxn modelId="{13A76452-7FE4-2541-8F17-7F9D8A55A5DB}" type="presOf" srcId="{1B34A399-DCE6-4E47-9981-8CC28A8967ED}" destId="{5963A722-FACB-2246-A09E-9BCFC948FF74}" srcOrd="0" destOrd="0" presId="urn:microsoft.com/office/officeart/2005/8/layout/vList6"/>
    <dgm:cxn modelId="{EE80AA72-0EB3-ED42-A9A7-AEEB22C89125}" type="presOf" srcId="{6DDBBE2C-2F1A-4B4E-8BF4-ABA6ACE2EF14}" destId="{F391F9A0-474F-A64B-959D-0C2CAE22BE7B}" srcOrd="0" destOrd="0" presId="urn:microsoft.com/office/officeart/2005/8/layout/vList6"/>
    <dgm:cxn modelId="{3EF19557-0EDA-CC41-875F-B2A239D25A2B}" srcId="{9BD89FB9-1F81-CB40-ABA3-79A53CCAFD03}" destId="{E32BF126-5D71-A542-BFF0-E9341A57A97C}" srcOrd="2" destOrd="0" parTransId="{6087379C-8646-4747-AF21-E491E2A23C2D}" sibTransId="{7AB757BB-0F95-6B48-B8DC-0ED9B155620F}"/>
    <dgm:cxn modelId="{10C7EA5A-90C4-F046-B476-41F2B72026D1}" srcId="{9BD89FB9-1F81-CB40-ABA3-79A53CCAFD03}" destId="{CDB9B61B-1A0F-9F4B-9448-761667EB4D08}" srcOrd="3" destOrd="0" parTransId="{313EEB3A-DFF4-0944-BD33-CE8F82042677}" sibTransId="{53A1EF19-FA60-6243-A6D5-05E26B5FBB4A}"/>
    <dgm:cxn modelId="{DEDEE490-2DA3-014F-9347-53E3720C7C83}" srcId="{C90D24B5-8605-FE4A-9E1E-8A7684B93BB7}" destId="{9BD89FB9-1F81-CB40-ABA3-79A53CCAFD03}" srcOrd="2" destOrd="0" parTransId="{E00EE290-4E48-1245-A99B-B1475125E646}" sibTransId="{2F00D4E5-67E2-A54C-93D7-CE41B209BA33}"/>
    <dgm:cxn modelId="{2CEB429C-4A35-A24C-818C-D170C767E436}" type="presOf" srcId="{C90D24B5-8605-FE4A-9E1E-8A7684B93BB7}" destId="{36F18793-7B9C-264C-9958-9DC07748F80A}" srcOrd="0" destOrd="0" presId="urn:microsoft.com/office/officeart/2005/8/layout/vList6"/>
    <dgm:cxn modelId="{ABDF0DA4-744E-5A46-908E-7863245926FA}" type="presOf" srcId="{2A7057E9-F639-704B-B1FC-84D8CDF432A8}" destId="{F391F9A0-474F-A64B-959D-0C2CAE22BE7B}" srcOrd="0" destOrd="1" presId="urn:microsoft.com/office/officeart/2005/8/layout/vList6"/>
    <dgm:cxn modelId="{FEC553A6-A7E8-E24D-9D45-D311AEB7EC6C}" srcId="{9BD89FB9-1F81-CB40-ABA3-79A53CCAFD03}" destId="{CB698C6F-C9B4-124B-AB21-5369C2B70E12}" srcOrd="0" destOrd="0" parTransId="{E613B40D-6F39-D342-9745-5AEEAB63DB12}" sibTransId="{03E0BE0F-EF39-0346-B30C-5BE001FD0AB7}"/>
    <dgm:cxn modelId="{E55721AD-F8EC-924F-96AC-C4245EF7B79D}" srcId="{C90D24B5-8605-FE4A-9E1E-8A7684B93BB7}" destId="{9C2DCBA1-90A1-6F49-8A9D-4EE6C1F56DDE}" srcOrd="1" destOrd="0" parTransId="{30C14026-C491-F74E-ADDF-1E0CE30607D8}" sibTransId="{CC37858C-13F0-034C-B5D5-DA9356780395}"/>
    <dgm:cxn modelId="{D4A482B5-AD3D-9740-9929-550A86F0F4B9}" type="presOf" srcId="{CDB9B61B-1A0F-9F4B-9448-761667EB4D08}" destId="{B3CBD38B-3699-6A4A-8C4D-9A956DA5E43A}" srcOrd="0" destOrd="3" presId="urn:microsoft.com/office/officeart/2005/8/layout/vList6"/>
    <dgm:cxn modelId="{42D9DABA-C6D8-514B-9DEB-64DEDA2093DF}" srcId="{9C2DCBA1-90A1-6F49-8A9D-4EE6C1F56DDE}" destId="{01F92E55-828F-6D44-801F-87F79C980438}" srcOrd="1" destOrd="0" parTransId="{7190A2A4-4809-074A-9557-355ECF622FD8}" sibTransId="{036189D8-B754-E746-8C18-1D6774A43401}"/>
    <dgm:cxn modelId="{1D2FADC4-CC40-8345-9793-0E027C281757}" srcId="{80820F08-6895-C44C-8F49-33EE1D12F1F8}" destId="{6DDBBE2C-2F1A-4B4E-8BF4-ABA6ACE2EF14}" srcOrd="0" destOrd="0" parTransId="{E93B795B-D27A-8C46-B4EB-70BC47AFD150}" sibTransId="{7866C907-D230-184D-AD90-F17D8D7C5981}"/>
    <dgm:cxn modelId="{E6642EC5-6F7A-CD42-BDF9-37D1C9AD9450}" srcId="{C90D24B5-8605-FE4A-9E1E-8A7684B93BB7}" destId="{80820F08-6895-C44C-8F49-33EE1D12F1F8}" srcOrd="0" destOrd="0" parTransId="{FE5DFA51-6275-4245-9FA6-A16FAED3184E}" sibTransId="{CF1F767A-E61A-D54D-BD95-DCA6AA103526}"/>
    <dgm:cxn modelId="{C61E2AD2-37D8-0B40-A216-7FFC03940C27}" type="presOf" srcId="{9BD89FB9-1F81-CB40-ABA3-79A53CCAFD03}" destId="{CD4C37C5-6B4F-B04A-9DFB-ABBD7326C50B}" srcOrd="0" destOrd="0" presId="urn:microsoft.com/office/officeart/2005/8/layout/vList6"/>
    <dgm:cxn modelId="{3DB3D3D9-F04A-C742-81C7-A3AFA819010F}" type="presOf" srcId="{80820F08-6895-C44C-8F49-33EE1D12F1F8}" destId="{7A927511-88AE-A14F-9310-C9ADCF5EA582}" srcOrd="0" destOrd="0" presId="urn:microsoft.com/office/officeart/2005/8/layout/vList6"/>
    <dgm:cxn modelId="{B5E85EDA-0B85-EE43-A315-4C8AF617EC01}" type="presOf" srcId="{9C2DCBA1-90A1-6F49-8A9D-4EE6C1F56DDE}" destId="{6487A9DD-A216-104D-B00C-0EF4F4A40377}" srcOrd="0" destOrd="0" presId="urn:microsoft.com/office/officeart/2005/8/layout/vList6"/>
    <dgm:cxn modelId="{1019C6F4-9117-B54F-AC70-15C446589A6E}" srcId="{9C2DCBA1-90A1-6F49-8A9D-4EE6C1F56DDE}" destId="{1B34A399-DCE6-4E47-9981-8CC28A8967ED}" srcOrd="0" destOrd="0" parTransId="{F5461641-41AA-474B-AE24-3FC5509E0E2C}" sibTransId="{206C2DFE-9538-4D46-A18F-7D63B7E76919}"/>
    <dgm:cxn modelId="{88452363-B485-C747-86A6-A14EE58916BD}" type="presParOf" srcId="{36F18793-7B9C-264C-9958-9DC07748F80A}" destId="{05B0F067-7B7F-2E4F-BCAC-E02740C695BE}" srcOrd="0" destOrd="0" presId="urn:microsoft.com/office/officeart/2005/8/layout/vList6"/>
    <dgm:cxn modelId="{FB437CFA-5CFD-274A-8F10-0DEA4F3424FB}" type="presParOf" srcId="{05B0F067-7B7F-2E4F-BCAC-E02740C695BE}" destId="{7A927511-88AE-A14F-9310-C9ADCF5EA582}" srcOrd="0" destOrd="0" presId="urn:microsoft.com/office/officeart/2005/8/layout/vList6"/>
    <dgm:cxn modelId="{15E09928-5D55-FD40-8784-DF9D0F8852CD}" type="presParOf" srcId="{05B0F067-7B7F-2E4F-BCAC-E02740C695BE}" destId="{F391F9A0-474F-A64B-959D-0C2CAE22BE7B}" srcOrd="1" destOrd="0" presId="urn:microsoft.com/office/officeart/2005/8/layout/vList6"/>
    <dgm:cxn modelId="{E4931B77-12E2-A044-94AA-7BC2B314C75D}" type="presParOf" srcId="{36F18793-7B9C-264C-9958-9DC07748F80A}" destId="{DAB32D3F-7C04-9E4A-8E48-EAAAAB09D4D8}" srcOrd="1" destOrd="0" presId="urn:microsoft.com/office/officeart/2005/8/layout/vList6"/>
    <dgm:cxn modelId="{61F6302B-3868-D641-9EBC-1AF17D884699}" type="presParOf" srcId="{36F18793-7B9C-264C-9958-9DC07748F80A}" destId="{E85E8E56-1BD4-944A-ABF6-3A8AE1E6E895}" srcOrd="2" destOrd="0" presId="urn:microsoft.com/office/officeart/2005/8/layout/vList6"/>
    <dgm:cxn modelId="{95CFC39B-A290-D545-BF83-4AD71B1E12AE}" type="presParOf" srcId="{E85E8E56-1BD4-944A-ABF6-3A8AE1E6E895}" destId="{6487A9DD-A216-104D-B00C-0EF4F4A40377}" srcOrd="0" destOrd="0" presId="urn:microsoft.com/office/officeart/2005/8/layout/vList6"/>
    <dgm:cxn modelId="{EC152188-0804-124A-B1C7-85BE3B325669}" type="presParOf" srcId="{E85E8E56-1BD4-944A-ABF6-3A8AE1E6E895}" destId="{5963A722-FACB-2246-A09E-9BCFC948FF74}" srcOrd="1" destOrd="0" presId="urn:microsoft.com/office/officeart/2005/8/layout/vList6"/>
    <dgm:cxn modelId="{4A6FCE7B-18D8-F745-8C63-EEC7A4905185}" type="presParOf" srcId="{36F18793-7B9C-264C-9958-9DC07748F80A}" destId="{A558C4AA-229C-9F43-A70F-8DCFF92260EC}" srcOrd="3" destOrd="0" presId="urn:microsoft.com/office/officeart/2005/8/layout/vList6"/>
    <dgm:cxn modelId="{1688C863-44F9-EB4B-8D69-DA9535EEF5EA}" type="presParOf" srcId="{36F18793-7B9C-264C-9958-9DC07748F80A}" destId="{7925228C-33AE-814D-9690-BCAE6A562989}" srcOrd="4" destOrd="0" presId="urn:microsoft.com/office/officeart/2005/8/layout/vList6"/>
    <dgm:cxn modelId="{B9E28C8E-F03F-194E-B64D-D0F074388453}" type="presParOf" srcId="{7925228C-33AE-814D-9690-BCAE6A562989}" destId="{CD4C37C5-6B4F-B04A-9DFB-ABBD7326C50B}" srcOrd="0" destOrd="0" presId="urn:microsoft.com/office/officeart/2005/8/layout/vList6"/>
    <dgm:cxn modelId="{F45475A1-1CE9-7C4E-971F-E6998AE75245}" type="presParOf" srcId="{7925228C-33AE-814D-9690-BCAE6A562989}" destId="{B3CBD38B-3699-6A4A-8C4D-9A956DA5E43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9DAA58-FFD9-AA40-B060-861FBBF22C1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E1C11A53-8B9F-BF4B-B1C8-F71C2CDEF315}">
      <dgm:prSet phldrT="[Text]"/>
      <dgm:spPr/>
      <dgm:t>
        <a:bodyPr/>
        <a:lstStyle/>
        <a:p>
          <a:r>
            <a:rPr lang="en-US" dirty="0"/>
            <a:t>End users’ needs and wants shape the R&amp;D project</a:t>
          </a:r>
        </a:p>
      </dgm:t>
    </dgm:pt>
    <dgm:pt modelId="{FFE7959B-553B-E440-A180-4D90516FFD81}" type="parTrans" cxnId="{8DE5A71A-BA35-7444-85F6-2B95DD1962E7}">
      <dgm:prSet/>
      <dgm:spPr/>
      <dgm:t>
        <a:bodyPr/>
        <a:lstStyle/>
        <a:p>
          <a:endParaRPr lang="en-US"/>
        </a:p>
      </dgm:t>
    </dgm:pt>
    <dgm:pt modelId="{6E6235F4-793B-8847-AD77-AC5E19B47860}" type="sibTrans" cxnId="{8DE5A71A-BA35-7444-85F6-2B95DD1962E7}">
      <dgm:prSet/>
      <dgm:spPr/>
      <dgm:t>
        <a:bodyPr/>
        <a:lstStyle/>
        <a:p>
          <a:endParaRPr lang="en-US"/>
        </a:p>
      </dgm:t>
    </dgm:pt>
    <dgm:pt modelId="{1F46F74C-A302-7D40-9B99-4F9B96E7ACB0}">
      <dgm:prSet phldrT="[Text]"/>
      <dgm:spPr/>
      <dgm:t>
        <a:bodyPr/>
        <a:lstStyle/>
        <a:p>
          <a:r>
            <a:rPr lang="en-US" dirty="0"/>
            <a:t>Pilot project places significant emphasis on the extensive testing with the end-users</a:t>
          </a:r>
        </a:p>
      </dgm:t>
    </dgm:pt>
    <dgm:pt modelId="{840EEE87-B388-644F-89D2-8A5B384B4536}" type="parTrans" cxnId="{4A7BA7E8-90E8-D948-BDA3-E17C2917CAC6}">
      <dgm:prSet/>
      <dgm:spPr/>
      <dgm:t>
        <a:bodyPr/>
        <a:lstStyle/>
        <a:p>
          <a:endParaRPr lang="en-US"/>
        </a:p>
      </dgm:t>
    </dgm:pt>
    <dgm:pt modelId="{404EE4D2-AF48-3340-B3E2-181CC3CCFC97}" type="sibTrans" cxnId="{4A7BA7E8-90E8-D948-BDA3-E17C2917CAC6}">
      <dgm:prSet/>
      <dgm:spPr/>
      <dgm:t>
        <a:bodyPr/>
        <a:lstStyle/>
        <a:p>
          <a:endParaRPr lang="en-US"/>
        </a:p>
      </dgm:t>
    </dgm:pt>
    <dgm:pt modelId="{206B0751-C9FB-D941-9E8D-BCF3B1276E45}" type="pres">
      <dgm:prSet presAssocID="{4A9DAA58-FFD9-AA40-B060-861FBBF22C19}" presName="linear" presStyleCnt="0">
        <dgm:presLayoutVars>
          <dgm:animLvl val="lvl"/>
          <dgm:resizeHandles val="exact"/>
        </dgm:presLayoutVars>
      </dgm:prSet>
      <dgm:spPr/>
    </dgm:pt>
    <dgm:pt modelId="{D1A25EBB-096C-E349-9C68-F96212C2843F}" type="pres">
      <dgm:prSet presAssocID="{E1C11A53-8B9F-BF4B-B1C8-F71C2CDEF315}" presName="parentText" presStyleLbl="node1" presStyleIdx="0" presStyleCnt="2" custLinFactY="14202" custLinFactNeighborX="-438" custLinFactNeighborY="100000">
        <dgm:presLayoutVars>
          <dgm:chMax val="0"/>
          <dgm:bulletEnabled val="1"/>
        </dgm:presLayoutVars>
      </dgm:prSet>
      <dgm:spPr/>
    </dgm:pt>
    <dgm:pt modelId="{9F0A291F-E0C7-AF4E-B4EF-27DC5619265E}" type="pres">
      <dgm:prSet presAssocID="{6E6235F4-793B-8847-AD77-AC5E19B47860}" presName="spacer" presStyleCnt="0"/>
      <dgm:spPr/>
    </dgm:pt>
    <dgm:pt modelId="{8484D8A3-EB3B-1146-A8D3-0CBE5E8817CF}" type="pres">
      <dgm:prSet presAssocID="{1F46F74C-A302-7D40-9B99-4F9B96E7ACB0}" presName="parentText" presStyleLbl="node1" presStyleIdx="1" presStyleCnt="2" custLinFactY="23271" custLinFactNeighborX="-219" custLinFactNeighborY="100000">
        <dgm:presLayoutVars>
          <dgm:chMax val="0"/>
          <dgm:bulletEnabled val="1"/>
        </dgm:presLayoutVars>
      </dgm:prSet>
      <dgm:spPr/>
    </dgm:pt>
  </dgm:ptLst>
  <dgm:cxnLst>
    <dgm:cxn modelId="{3B3D0311-CF92-974D-A395-85F24EE84063}" type="presOf" srcId="{E1C11A53-8B9F-BF4B-B1C8-F71C2CDEF315}" destId="{D1A25EBB-096C-E349-9C68-F96212C2843F}" srcOrd="0" destOrd="0" presId="urn:microsoft.com/office/officeart/2005/8/layout/vList2"/>
    <dgm:cxn modelId="{8DE5A71A-BA35-7444-85F6-2B95DD1962E7}" srcId="{4A9DAA58-FFD9-AA40-B060-861FBBF22C19}" destId="{E1C11A53-8B9F-BF4B-B1C8-F71C2CDEF315}" srcOrd="0" destOrd="0" parTransId="{FFE7959B-553B-E440-A180-4D90516FFD81}" sibTransId="{6E6235F4-793B-8847-AD77-AC5E19B47860}"/>
    <dgm:cxn modelId="{892A0643-FC71-6148-A48C-2BE2CBCEA4C4}" type="presOf" srcId="{1F46F74C-A302-7D40-9B99-4F9B96E7ACB0}" destId="{8484D8A3-EB3B-1146-A8D3-0CBE5E8817CF}" srcOrd="0" destOrd="0" presId="urn:microsoft.com/office/officeart/2005/8/layout/vList2"/>
    <dgm:cxn modelId="{56E39FCA-5F1F-5244-8160-07D0E92EB55B}" type="presOf" srcId="{4A9DAA58-FFD9-AA40-B060-861FBBF22C19}" destId="{206B0751-C9FB-D941-9E8D-BCF3B1276E45}" srcOrd="0" destOrd="0" presId="urn:microsoft.com/office/officeart/2005/8/layout/vList2"/>
    <dgm:cxn modelId="{4A7BA7E8-90E8-D948-BDA3-E17C2917CAC6}" srcId="{4A9DAA58-FFD9-AA40-B060-861FBBF22C19}" destId="{1F46F74C-A302-7D40-9B99-4F9B96E7ACB0}" srcOrd="1" destOrd="0" parTransId="{840EEE87-B388-644F-89D2-8A5B384B4536}" sibTransId="{404EE4D2-AF48-3340-B3E2-181CC3CCFC97}"/>
    <dgm:cxn modelId="{CC6B8E98-3552-D74B-83AE-ED86A5BA1938}" type="presParOf" srcId="{206B0751-C9FB-D941-9E8D-BCF3B1276E45}" destId="{D1A25EBB-096C-E349-9C68-F96212C2843F}" srcOrd="0" destOrd="0" presId="urn:microsoft.com/office/officeart/2005/8/layout/vList2"/>
    <dgm:cxn modelId="{B8F70ABE-D6E3-914E-AB1E-AFADFF8E04BC}" type="presParOf" srcId="{206B0751-C9FB-D941-9E8D-BCF3B1276E45}" destId="{9F0A291F-E0C7-AF4E-B4EF-27DC5619265E}" srcOrd="1" destOrd="0" presId="urn:microsoft.com/office/officeart/2005/8/layout/vList2"/>
    <dgm:cxn modelId="{2E0EB612-AD3C-EC41-B309-101DF9B35F0D}" type="presParOf" srcId="{206B0751-C9FB-D941-9E8D-BCF3B1276E45}" destId="{8484D8A3-EB3B-1146-A8D3-0CBE5E8817CF}"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54D89-1D6D-1947-9B63-2134594A15F2}">
      <dsp:nvSpPr>
        <dsp:cNvPr id="0" name=""/>
        <dsp:cNvSpPr/>
      </dsp:nvSpPr>
      <dsp:spPr>
        <a:xfrm>
          <a:off x="1125307" y="279085"/>
          <a:ext cx="4112312" cy="142815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F3A6E-B85E-ED43-A599-144F97A3B352}">
      <dsp:nvSpPr>
        <dsp:cNvPr id="0" name=""/>
        <dsp:cNvSpPr/>
      </dsp:nvSpPr>
      <dsp:spPr>
        <a:xfrm>
          <a:off x="2789359" y="3776144"/>
          <a:ext cx="796959" cy="51005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312B61-9B26-6B4B-B436-06F9EF17F989}">
      <dsp:nvSpPr>
        <dsp:cNvPr id="0" name=""/>
        <dsp:cNvSpPr/>
      </dsp:nvSpPr>
      <dsp:spPr>
        <a:xfrm>
          <a:off x="1275135" y="4184188"/>
          <a:ext cx="3825406" cy="956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System</a:t>
          </a:r>
          <a:r>
            <a:rPr lang="en-US" sz="3000" kern="1200" baseline="0" dirty="0"/>
            <a:t> Requirements</a:t>
          </a:r>
          <a:endParaRPr lang="en-US" sz="3000" kern="1200" dirty="0"/>
        </a:p>
      </dsp:txBody>
      <dsp:txXfrm>
        <a:off x="1275135" y="4184188"/>
        <a:ext cx="3825406" cy="956351"/>
      </dsp:txXfrm>
    </dsp:sp>
    <dsp:sp modelId="{D2A37AA3-84E6-AB41-A779-75C3AB203851}">
      <dsp:nvSpPr>
        <dsp:cNvPr id="0" name=""/>
        <dsp:cNvSpPr/>
      </dsp:nvSpPr>
      <dsp:spPr>
        <a:xfrm>
          <a:off x="1555209" y="378475"/>
          <a:ext cx="1434527" cy="14345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Interviews with soldiers and stakeholders</a:t>
          </a:r>
        </a:p>
      </dsp:txBody>
      <dsp:txXfrm>
        <a:off x="1765291" y="588557"/>
        <a:ext cx="1014363" cy="1014363"/>
      </dsp:txXfrm>
    </dsp:sp>
    <dsp:sp modelId="{8036535C-447C-764E-AAE5-036D4D2BA412}">
      <dsp:nvSpPr>
        <dsp:cNvPr id="0" name=""/>
        <dsp:cNvSpPr/>
      </dsp:nvSpPr>
      <dsp:spPr>
        <a:xfrm>
          <a:off x="2605218" y="1742005"/>
          <a:ext cx="1434527" cy="14345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Analysis of the Deployment Environment</a:t>
          </a:r>
        </a:p>
      </dsp:txBody>
      <dsp:txXfrm>
        <a:off x="2815300" y="1952087"/>
        <a:ext cx="1014363" cy="1014363"/>
      </dsp:txXfrm>
    </dsp:sp>
    <dsp:sp modelId="{F4C99BF1-070F-C943-A8C7-3DD021239936}">
      <dsp:nvSpPr>
        <dsp:cNvPr id="0" name=""/>
        <dsp:cNvSpPr/>
      </dsp:nvSpPr>
      <dsp:spPr>
        <a:xfrm>
          <a:off x="3745097" y="378475"/>
          <a:ext cx="1434527" cy="14345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Data collection on the legacy system use cases</a:t>
          </a:r>
        </a:p>
      </dsp:txBody>
      <dsp:txXfrm>
        <a:off x="3955179" y="588557"/>
        <a:ext cx="1014363" cy="1014363"/>
      </dsp:txXfrm>
    </dsp:sp>
    <dsp:sp modelId="{2001C283-73AC-7540-ABEF-A658599B2844}">
      <dsp:nvSpPr>
        <dsp:cNvPr id="0" name=""/>
        <dsp:cNvSpPr/>
      </dsp:nvSpPr>
      <dsp:spPr>
        <a:xfrm>
          <a:off x="966571" y="115286"/>
          <a:ext cx="4462974" cy="357037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88F41-B15B-49AF-9639-5D011A95F436}">
      <dsp:nvSpPr>
        <dsp:cNvPr id="0" name=""/>
        <dsp:cNvSpPr/>
      </dsp:nvSpPr>
      <dsp:spPr>
        <a:xfrm>
          <a:off x="2412" y="0"/>
          <a:ext cx="1913846" cy="23891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211" tIns="330200" rIns="149211" bIns="330200" numCol="1" spcCol="1270" anchor="t" anchorCtr="0">
          <a:noAutofit/>
        </a:bodyPr>
        <a:lstStyle/>
        <a:p>
          <a:pPr marL="0" lvl="0" indent="0" algn="l" defTabSz="577850">
            <a:lnSpc>
              <a:spcPct val="90000"/>
            </a:lnSpc>
            <a:spcBef>
              <a:spcPct val="0"/>
            </a:spcBef>
            <a:spcAft>
              <a:spcPct val="35000"/>
            </a:spcAft>
            <a:buNone/>
          </a:pPr>
          <a:r>
            <a:rPr lang="en-US" sz="1300" kern="1200" dirty="0"/>
            <a:t>Collect all data and information regarding the existing database and its use</a:t>
          </a:r>
        </a:p>
      </dsp:txBody>
      <dsp:txXfrm>
        <a:off x="2412" y="907891"/>
        <a:ext cx="1913846" cy="1433512"/>
      </dsp:txXfrm>
    </dsp:sp>
    <dsp:sp modelId="{269AFE08-E6D1-490B-A6C0-1FE0FA1DB9DC}">
      <dsp:nvSpPr>
        <dsp:cNvPr id="0" name=""/>
        <dsp:cNvSpPr/>
      </dsp:nvSpPr>
      <dsp:spPr>
        <a:xfrm>
          <a:off x="600957" y="238918"/>
          <a:ext cx="716756" cy="7167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1" tIns="12700" rIns="55881" bIns="12700" numCol="1" spcCol="1270" anchor="ctr" anchorCtr="0">
          <a:noAutofit/>
        </a:bodyPr>
        <a:lstStyle/>
        <a:p>
          <a:pPr marL="0" lvl="0" indent="0" algn="ctr" defTabSz="1511300">
            <a:lnSpc>
              <a:spcPct val="90000"/>
            </a:lnSpc>
            <a:spcBef>
              <a:spcPct val="0"/>
            </a:spcBef>
            <a:spcAft>
              <a:spcPct val="35000"/>
            </a:spcAft>
            <a:buNone/>
          </a:pPr>
          <a:r>
            <a:rPr lang="en-US" sz="3400" kern="1200"/>
            <a:t>1</a:t>
          </a:r>
        </a:p>
      </dsp:txBody>
      <dsp:txXfrm>
        <a:off x="705923" y="343884"/>
        <a:ext cx="506824" cy="506824"/>
      </dsp:txXfrm>
    </dsp:sp>
    <dsp:sp modelId="{33F82204-A3C7-40DE-8875-450A6287926A}">
      <dsp:nvSpPr>
        <dsp:cNvPr id="0" name=""/>
        <dsp:cNvSpPr/>
      </dsp:nvSpPr>
      <dsp:spPr>
        <a:xfrm>
          <a:off x="2412" y="2389116"/>
          <a:ext cx="19138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5CCA8-B866-44F4-9FD8-98C537330A43}">
      <dsp:nvSpPr>
        <dsp:cNvPr id="0" name=""/>
        <dsp:cNvSpPr/>
      </dsp:nvSpPr>
      <dsp:spPr>
        <a:xfrm>
          <a:off x="2107643" y="0"/>
          <a:ext cx="1913846" cy="23891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211" tIns="330200" rIns="149211" bIns="330200" numCol="1" spcCol="1270" anchor="t" anchorCtr="0">
          <a:noAutofit/>
        </a:bodyPr>
        <a:lstStyle/>
        <a:p>
          <a:pPr marL="0" lvl="0" indent="0" algn="l" defTabSz="577850">
            <a:lnSpc>
              <a:spcPct val="90000"/>
            </a:lnSpc>
            <a:spcBef>
              <a:spcPct val="0"/>
            </a:spcBef>
            <a:spcAft>
              <a:spcPct val="35000"/>
            </a:spcAft>
            <a:buNone/>
          </a:pPr>
          <a:r>
            <a:rPr lang="en-US" sz="1300" kern="1200"/>
            <a:t>Identify customer’s needs and wants</a:t>
          </a:r>
        </a:p>
      </dsp:txBody>
      <dsp:txXfrm>
        <a:off x="2107643" y="907891"/>
        <a:ext cx="1913846" cy="1433512"/>
      </dsp:txXfrm>
    </dsp:sp>
    <dsp:sp modelId="{A432C847-76E4-4253-BA72-7BF16D51E7DC}">
      <dsp:nvSpPr>
        <dsp:cNvPr id="0" name=""/>
        <dsp:cNvSpPr/>
      </dsp:nvSpPr>
      <dsp:spPr>
        <a:xfrm>
          <a:off x="2706187" y="238918"/>
          <a:ext cx="716756" cy="7167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1" tIns="12700" rIns="55881" bIns="12700" numCol="1" spcCol="1270" anchor="ctr" anchorCtr="0">
          <a:noAutofit/>
        </a:bodyPr>
        <a:lstStyle/>
        <a:p>
          <a:pPr marL="0" lvl="0" indent="0" algn="ctr" defTabSz="1511300">
            <a:lnSpc>
              <a:spcPct val="90000"/>
            </a:lnSpc>
            <a:spcBef>
              <a:spcPct val="0"/>
            </a:spcBef>
            <a:spcAft>
              <a:spcPct val="35000"/>
            </a:spcAft>
            <a:buNone/>
          </a:pPr>
          <a:r>
            <a:rPr lang="en-US" sz="3400" kern="1200"/>
            <a:t>2</a:t>
          </a:r>
        </a:p>
      </dsp:txBody>
      <dsp:txXfrm>
        <a:off x="2811153" y="343884"/>
        <a:ext cx="506824" cy="506824"/>
      </dsp:txXfrm>
    </dsp:sp>
    <dsp:sp modelId="{1A9A58B6-1DBB-432A-BBF4-B97E2C7E2F63}">
      <dsp:nvSpPr>
        <dsp:cNvPr id="0" name=""/>
        <dsp:cNvSpPr/>
      </dsp:nvSpPr>
      <dsp:spPr>
        <a:xfrm>
          <a:off x="2107643" y="2389116"/>
          <a:ext cx="19138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6B855-39B8-4433-9F7B-16E16A2D8D3B}">
      <dsp:nvSpPr>
        <dsp:cNvPr id="0" name=""/>
        <dsp:cNvSpPr/>
      </dsp:nvSpPr>
      <dsp:spPr>
        <a:xfrm>
          <a:off x="4212873" y="0"/>
          <a:ext cx="1913846" cy="23891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211" tIns="330200" rIns="149211" bIns="330200" numCol="1" spcCol="1270" anchor="t" anchorCtr="0">
          <a:noAutofit/>
        </a:bodyPr>
        <a:lstStyle/>
        <a:p>
          <a:pPr marL="0" lvl="0" indent="0" algn="l" defTabSz="577850">
            <a:lnSpc>
              <a:spcPct val="90000"/>
            </a:lnSpc>
            <a:spcBef>
              <a:spcPct val="0"/>
            </a:spcBef>
            <a:spcAft>
              <a:spcPct val="35000"/>
            </a:spcAft>
            <a:buNone/>
          </a:pPr>
          <a:r>
            <a:rPr lang="en-US" sz="1300" kern="1200"/>
            <a:t>Understand the IT context</a:t>
          </a:r>
        </a:p>
      </dsp:txBody>
      <dsp:txXfrm>
        <a:off x="4212873" y="907891"/>
        <a:ext cx="1913846" cy="1433512"/>
      </dsp:txXfrm>
    </dsp:sp>
    <dsp:sp modelId="{5CE50735-BAAF-4295-8B52-91655A3CF1CA}">
      <dsp:nvSpPr>
        <dsp:cNvPr id="0" name=""/>
        <dsp:cNvSpPr/>
      </dsp:nvSpPr>
      <dsp:spPr>
        <a:xfrm>
          <a:off x="4811418" y="238918"/>
          <a:ext cx="716756" cy="7167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1" tIns="12700" rIns="55881" bIns="12700" numCol="1" spcCol="1270" anchor="ctr" anchorCtr="0">
          <a:noAutofit/>
        </a:bodyPr>
        <a:lstStyle/>
        <a:p>
          <a:pPr marL="0" lvl="0" indent="0" algn="ctr" defTabSz="1511300">
            <a:lnSpc>
              <a:spcPct val="90000"/>
            </a:lnSpc>
            <a:spcBef>
              <a:spcPct val="0"/>
            </a:spcBef>
            <a:spcAft>
              <a:spcPct val="35000"/>
            </a:spcAft>
            <a:buNone/>
          </a:pPr>
          <a:r>
            <a:rPr lang="en-US" sz="3400" kern="1200"/>
            <a:t>3</a:t>
          </a:r>
        </a:p>
      </dsp:txBody>
      <dsp:txXfrm>
        <a:off x="4916384" y="343884"/>
        <a:ext cx="506824" cy="506824"/>
      </dsp:txXfrm>
    </dsp:sp>
    <dsp:sp modelId="{B4D0D888-F371-4AFB-9165-E1B1F5D61FB2}">
      <dsp:nvSpPr>
        <dsp:cNvPr id="0" name=""/>
        <dsp:cNvSpPr/>
      </dsp:nvSpPr>
      <dsp:spPr>
        <a:xfrm>
          <a:off x="4212873" y="2389116"/>
          <a:ext cx="19138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06D2E-4073-40B8-914A-F866A6B10F35}">
      <dsp:nvSpPr>
        <dsp:cNvPr id="0" name=""/>
        <dsp:cNvSpPr/>
      </dsp:nvSpPr>
      <dsp:spPr>
        <a:xfrm>
          <a:off x="6318104" y="0"/>
          <a:ext cx="1913846" cy="23891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211" tIns="330200" rIns="149211" bIns="330200" numCol="1" spcCol="1270" anchor="t" anchorCtr="0">
          <a:noAutofit/>
        </a:bodyPr>
        <a:lstStyle/>
        <a:p>
          <a:pPr marL="0" lvl="0" indent="0" algn="l" defTabSz="577850">
            <a:lnSpc>
              <a:spcPct val="90000"/>
            </a:lnSpc>
            <a:spcBef>
              <a:spcPct val="0"/>
            </a:spcBef>
            <a:spcAft>
              <a:spcPct val="35000"/>
            </a:spcAft>
            <a:buNone/>
          </a:pPr>
          <a:r>
            <a:rPr lang="en-US" sz="1300" kern="1200"/>
            <a:t>Talk with key stakeholders to identify an optimal vision and solution specification</a:t>
          </a:r>
        </a:p>
      </dsp:txBody>
      <dsp:txXfrm>
        <a:off x="6318104" y="907891"/>
        <a:ext cx="1913846" cy="1433512"/>
      </dsp:txXfrm>
    </dsp:sp>
    <dsp:sp modelId="{FB298545-ECC6-46ED-BCC6-F9BAEA403E9D}">
      <dsp:nvSpPr>
        <dsp:cNvPr id="0" name=""/>
        <dsp:cNvSpPr/>
      </dsp:nvSpPr>
      <dsp:spPr>
        <a:xfrm>
          <a:off x="6916649" y="238918"/>
          <a:ext cx="716756" cy="7167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1" tIns="12700" rIns="55881" bIns="12700" numCol="1" spcCol="1270" anchor="ctr" anchorCtr="0">
          <a:noAutofit/>
        </a:bodyPr>
        <a:lstStyle/>
        <a:p>
          <a:pPr marL="0" lvl="0" indent="0" algn="ctr" defTabSz="1511300">
            <a:lnSpc>
              <a:spcPct val="90000"/>
            </a:lnSpc>
            <a:spcBef>
              <a:spcPct val="0"/>
            </a:spcBef>
            <a:spcAft>
              <a:spcPct val="35000"/>
            </a:spcAft>
            <a:buNone/>
          </a:pPr>
          <a:r>
            <a:rPr lang="en-US" sz="3400" kern="1200"/>
            <a:t>4</a:t>
          </a:r>
        </a:p>
      </dsp:txBody>
      <dsp:txXfrm>
        <a:off x="7021615" y="343884"/>
        <a:ext cx="506824" cy="506824"/>
      </dsp:txXfrm>
    </dsp:sp>
    <dsp:sp modelId="{B9B39F09-D93D-47C5-B09E-16ED52BDB972}">
      <dsp:nvSpPr>
        <dsp:cNvPr id="0" name=""/>
        <dsp:cNvSpPr/>
      </dsp:nvSpPr>
      <dsp:spPr>
        <a:xfrm>
          <a:off x="6318104" y="2389116"/>
          <a:ext cx="19138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1F9A0-474F-A64B-959D-0C2CAE22BE7B}">
      <dsp:nvSpPr>
        <dsp:cNvPr id="0" name=""/>
        <dsp:cNvSpPr/>
      </dsp:nvSpPr>
      <dsp:spPr>
        <a:xfrm>
          <a:off x="4268859" y="0"/>
          <a:ext cx="6403290" cy="1484897"/>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Better problem definition</a:t>
          </a:r>
        </a:p>
        <a:p>
          <a:pPr marL="228600" lvl="1" indent="-228600" algn="l" defTabSz="1200150">
            <a:lnSpc>
              <a:spcPct val="90000"/>
            </a:lnSpc>
            <a:spcBef>
              <a:spcPct val="0"/>
            </a:spcBef>
            <a:spcAft>
              <a:spcPct val="15000"/>
            </a:spcAft>
            <a:buChar char="•"/>
          </a:pPr>
          <a:r>
            <a:rPr lang="en-US" sz="2700" kern="1200" dirty="0"/>
            <a:t>Understand the users’ needs and wants</a:t>
          </a:r>
        </a:p>
      </dsp:txBody>
      <dsp:txXfrm>
        <a:off x="4268859" y="185612"/>
        <a:ext cx="5846454" cy="1113673"/>
      </dsp:txXfrm>
    </dsp:sp>
    <dsp:sp modelId="{7A927511-88AE-A14F-9310-C9ADCF5EA582}">
      <dsp:nvSpPr>
        <dsp:cNvPr id="0" name=""/>
        <dsp:cNvSpPr/>
      </dsp:nvSpPr>
      <dsp:spPr>
        <a:xfrm>
          <a:off x="0" y="0"/>
          <a:ext cx="4268860" cy="14848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Involve end-users and stakeholders at every stage</a:t>
          </a:r>
        </a:p>
      </dsp:txBody>
      <dsp:txXfrm>
        <a:off x="72487" y="72487"/>
        <a:ext cx="4123886" cy="1339923"/>
      </dsp:txXfrm>
    </dsp:sp>
    <dsp:sp modelId="{5963A722-FACB-2246-A09E-9BCFC948FF74}">
      <dsp:nvSpPr>
        <dsp:cNvPr id="0" name=""/>
        <dsp:cNvSpPr/>
      </dsp:nvSpPr>
      <dsp:spPr>
        <a:xfrm>
          <a:off x="4268859" y="1633387"/>
          <a:ext cx="6403290" cy="1484897"/>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High quality software solution</a:t>
          </a:r>
        </a:p>
        <a:p>
          <a:pPr marL="228600" lvl="1" indent="-228600" algn="l" defTabSz="1200150">
            <a:lnSpc>
              <a:spcPct val="90000"/>
            </a:lnSpc>
            <a:spcBef>
              <a:spcPct val="0"/>
            </a:spcBef>
            <a:spcAft>
              <a:spcPct val="15000"/>
            </a:spcAft>
            <a:buChar char="•"/>
          </a:pPr>
          <a:r>
            <a:rPr lang="en-US" sz="2700" kern="1200" dirty="0"/>
            <a:t>Efficient project management</a:t>
          </a:r>
        </a:p>
      </dsp:txBody>
      <dsp:txXfrm>
        <a:off x="4268859" y="1818999"/>
        <a:ext cx="5846454" cy="1113673"/>
      </dsp:txXfrm>
    </dsp:sp>
    <dsp:sp modelId="{6487A9DD-A216-104D-B00C-0EF4F4A40377}">
      <dsp:nvSpPr>
        <dsp:cNvPr id="0" name=""/>
        <dsp:cNvSpPr/>
      </dsp:nvSpPr>
      <dsp:spPr>
        <a:xfrm>
          <a:off x="0" y="1633387"/>
          <a:ext cx="4268860" cy="14848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Fast customer-centric system development with capable and experienced team</a:t>
          </a:r>
        </a:p>
      </dsp:txBody>
      <dsp:txXfrm>
        <a:off x="72487" y="1705874"/>
        <a:ext cx="4123886" cy="1339923"/>
      </dsp:txXfrm>
    </dsp:sp>
    <dsp:sp modelId="{B3CBD38B-3699-6A4A-8C4D-9A956DA5E43A}">
      <dsp:nvSpPr>
        <dsp:cNvPr id="0" name=""/>
        <dsp:cNvSpPr/>
      </dsp:nvSpPr>
      <dsp:spPr>
        <a:xfrm>
          <a:off x="4226000" y="3266775"/>
          <a:ext cx="6403290" cy="1484897"/>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Reduce time to operationalize</a:t>
          </a:r>
        </a:p>
        <a:p>
          <a:pPr marL="228600" lvl="1" indent="-228600" algn="l" defTabSz="1066800">
            <a:lnSpc>
              <a:spcPct val="90000"/>
            </a:lnSpc>
            <a:spcBef>
              <a:spcPct val="0"/>
            </a:spcBef>
            <a:spcAft>
              <a:spcPct val="15000"/>
            </a:spcAft>
            <a:buChar char="•"/>
          </a:pPr>
          <a:r>
            <a:rPr lang="en-US" sz="2400" kern="1200" dirty="0"/>
            <a:t>Maximize the quality and reliability of the end-product</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4226000" y="3452387"/>
        <a:ext cx="5846454" cy="1113673"/>
      </dsp:txXfrm>
    </dsp:sp>
    <dsp:sp modelId="{CD4C37C5-6B4F-B04A-9DFB-ABBD7326C50B}">
      <dsp:nvSpPr>
        <dsp:cNvPr id="0" name=""/>
        <dsp:cNvSpPr/>
      </dsp:nvSpPr>
      <dsp:spPr>
        <a:xfrm>
          <a:off x="0" y="3266775"/>
          <a:ext cx="4268860" cy="14848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Comprehensive system testing with end-users replicating real use cases</a:t>
          </a:r>
        </a:p>
      </dsp:txBody>
      <dsp:txXfrm>
        <a:off x="72487" y="3339262"/>
        <a:ext cx="4123886" cy="1339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5EBB-096C-E349-9C68-F96212C2843F}">
      <dsp:nvSpPr>
        <dsp:cNvPr id="0" name=""/>
        <dsp:cNvSpPr/>
      </dsp:nvSpPr>
      <dsp:spPr>
        <a:xfrm>
          <a:off x="0" y="706627"/>
          <a:ext cx="5157787" cy="1678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End users’ needs and wants shape the R&amp;D project</a:t>
          </a:r>
        </a:p>
      </dsp:txBody>
      <dsp:txXfrm>
        <a:off x="81924" y="788551"/>
        <a:ext cx="4993939" cy="1514370"/>
      </dsp:txXfrm>
    </dsp:sp>
    <dsp:sp modelId="{8484D8A3-EB3B-1146-A8D3-0CBE5E8817CF}">
      <dsp:nvSpPr>
        <dsp:cNvPr id="0" name=""/>
        <dsp:cNvSpPr/>
      </dsp:nvSpPr>
      <dsp:spPr>
        <a:xfrm>
          <a:off x="0" y="2528392"/>
          <a:ext cx="5157787" cy="1678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Pilot project places significant emphasis on the extensive testing with the end-users</a:t>
          </a:r>
        </a:p>
      </dsp:txBody>
      <dsp:txXfrm>
        <a:off x="81924" y="2610316"/>
        <a:ext cx="4993939" cy="151437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78E9-747C-CAF0-2DA9-AA2844D9BF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0F5DF-F8CA-1064-7759-8DE14AA00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93BA26-0502-5662-9A57-B33EA8F941F1}"/>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5" name="Footer Placeholder 4">
            <a:extLst>
              <a:ext uri="{FF2B5EF4-FFF2-40B4-BE49-F238E27FC236}">
                <a16:creationId xmlns:a16="http://schemas.microsoft.com/office/drawing/2014/main" id="{A0F1BBEA-7B52-2E65-C139-0F35476A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D89F2-CF5C-47D5-F70E-1848DB730BBC}"/>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158204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7421-01C2-5D55-BCFB-84E275D151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57FAC5-181D-C19A-5A82-BD2BFF1A9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0C7D7-C0BD-0078-8FAD-072A907B3C84}"/>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5" name="Footer Placeholder 4">
            <a:extLst>
              <a:ext uri="{FF2B5EF4-FFF2-40B4-BE49-F238E27FC236}">
                <a16:creationId xmlns:a16="http://schemas.microsoft.com/office/drawing/2014/main" id="{40595918-85A6-F638-8D70-9B07984EC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F1F9F-F622-D427-C9C2-61433F923704}"/>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71374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9E95B-B96B-5CCB-F588-09C845468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F9598-1BBF-7B60-FBBC-636F6B59CA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39087-56B3-B582-1A15-89C807C2223A}"/>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5" name="Footer Placeholder 4">
            <a:extLst>
              <a:ext uri="{FF2B5EF4-FFF2-40B4-BE49-F238E27FC236}">
                <a16:creationId xmlns:a16="http://schemas.microsoft.com/office/drawing/2014/main" id="{30A9B7ED-579B-8EA7-D085-275D883A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DFB06-50D6-66B0-6A49-90FFB0E53808}"/>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223999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4E4E-F445-5FCE-0E39-770ED38AF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457980-F571-1F6C-634B-255AA204D1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8296E-B5B5-5119-44FC-A06EF4D0DEE9}"/>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5" name="Footer Placeholder 4">
            <a:extLst>
              <a:ext uri="{FF2B5EF4-FFF2-40B4-BE49-F238E27FC236}">
                <a16:creationId xmlns:a16="http://schemas.microsoft.com/office/drawing/2014/main" id="{BB2463DD-E25D-41DD-7594-54B290437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19EC5-CA84-D612-6D64-B9B9E1BC1281}"/>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34504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482F-9ED9-1DC4-6378-D4ADE6097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25771-A7B9-C9D3-C992-8E4BDC1C0D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DECF4-A280-1A7D-F1C1-B46182060627}"/>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5" name="Footer Placeholder 4">
            <a:extLst>
              <a:ext uri="{FF2B5EF4-FFF2-40B4-BE49-F238E27FC236}">
                <a16:creationId xmlns:a16="http://schemas.microsoft.com/office/drawing/2014/main" id="{0DCF49C0-FDEA-69FE-639A-DE975F603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C6066-131C-83D5-2610-8846EB7306EE}"/>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397078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37E0-14C4-63B8-E0DB-0E93981313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464CE-5C30-389E-0D46-04D6269E38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03DC1-DA78-B055-8C66-881EE31802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0EE921-7E02-1237-A3A1-6665536C0D90}"/>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6" name="Footer Placeholder 5">
            <a:extLst>
              <a:ext uri="{FF2B5EF4-FFF2-40B4-BE49-F238E27FC236}">
                <a16:creationId xmlns:a16="http://schemas.microsoft.com/office/drawing/2014/main" id="{BCED3AC1-81E4-FF05-33F2-2C233DF94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0965F-45F8-7E04-973A-67D93A900596}"/>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182875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962F-9A92-4A82-1EDF-EB1FEEDE1C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948731-3F26-ECD6-C1F9-EFD2ADF8B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E3BCAD-9E73-A0FB-88F6-A26C068A9F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EAFBF-D4BC-B5BF-8606-ACD9FC065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AC61CD-171F-2341-F6C0-D1E7C646FB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562D7-9F8F-99E2-6CD3-2964541C9031}"/>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8" name="Footer Placeholder 7">
            <a:extLst>
              <a:ext uri="{FF2B5EF4-FFF2-40B4-BE49-F238E27FC236}">
                <a16:creationId xmlns:a16="http://schemas.microsoft.com/office/drawing/2014/main" id="{27502242-6E76-732E-0143-8BD7664FF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643C7-ECDA-60C1-36F4-40A1ED11A1FA}"/>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400368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CB65-E7B2-BC13-43F9-D87A821EC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257A5-EBC1-BCA0-0335-0D697F267E7E}"/>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4" name="Footer Placeholder 3">
            <a:extLst>
              <a:ext uri="{FF2B5EF4-FFF2-40B4-BE49-F238E27FC236}">
                <a16:creationId xmlns:a16="http://schemas.microsoft.com/office/drawing/2014/main" id="{E1D92BEC-22D7-7290-57B1-17B8BE2F04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283668-135C-4115-C1C4-81F0301D636B}"/>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206383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ADED6-668A-A0E2-E2E6-12D84DD7B5F7}"/>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3" name="Footer Placeholder 2">
            <a:extLst>
              <a:ext uri="{FF2B5EF4-FFF2-40B4-BE49-F238E27FC236}">
                <a16:creationId xmlns:a16="http://schemas.microsoft.com/office/drawing/2014/main" id="{5A399CE0-538B-EC2A-2327-CE193F2797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33C3C9-67F7-D15C-5FE8-9A4116A657C9}"/>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314535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0E3A-BCE1-E475-AA17-2146CD47A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E6B181-04D7-A927-B905-909EE6866D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3ED558-141E-D01D-D603-9C605B8E5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450156-5EF1-B49B-1710-1F5A97A6BE30}"/>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6" name="Footer Placeholder 5">
            <a:extLst>
              <a:ext uri="{FF2B5EF4-FFF2-40B4-BE49-F238E27FC236}">
                <a16:creationId xmlns:a16="http://schemas.microsoft.com/office/drawing/2014/main" id="{75B8B5DD-4C7D-8C00-7934-02597A70F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701D1-EA61-7E52-3442-336F257FCE37}"/>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303026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8762-B25D-96DC-3B65-4371E2BEA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15CBDD-2CEB-DEF9-9C2B-350EF2C12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D8D8D1-909E-07B3-59AD-9282E6AAA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238B7-D97A-6EDC-081F-4D25167017EA}"/>
              </a:ext>
            </a:extLst>
          </p:cNvPr>
          <p:cNvSpPr>
            <a:spLocks noGrp="1"/>
          </p:cNvSpPr>
          <p:nvPr>
            <p:ph type="dt" sz="half" idx="10"/>
          </p:nvPr>
        </p:nvSpPr>
        <p:spPr/>
        <p:txBody>
          <a:bodyPr/>
          <a:lstStyle/>
          <a:p>
            <a:fld id="{F3950824-2956-4887-80AA-6C86649C5660}" type="datetimeFigureOut">
              <a:rPr lang="en-US" smtClean="0"/>
              <a:t>11/17/2022</a:t>
            </a:fld>
            <a:endParaRPr lang="en-US"/>
          </a:p>
        </p:txBody>
      </p:sp>
      <p:sp>
        <p:nvSpPr>
          <p:cNvPr id="6" name="Footer Placeholder 5">
            <a:extLst>
              <a:ext uri="{FF2B5EF4-FFF2-40B4-BE49-F238E27FC236}">
                <a16:creationId xmlns:a16="http://schemas.microsoft.com/office/drawing/2014/main" id="{D1BA269F-9C3B-E625-0869-BDB375C57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CBA58-84F4-FEA5-7CC1-D656E2D56DCA}"/>
              </a:ext>
            </a:extLst>
          </p:cNvPr>
          <p:cNvSpPr>
            <a:spLocks noGrp="1"/>
          </p:cNvSpPr>
          <p:nvPr>
            <p:ph type="sldNum" sz="quarter" idx="12"/>
          </p:nvPr>
        </p:nvSpPr>
        <p:spPr/>
        <p:txBody>
          <a:bodyPr/>
          <a:lstStyle/>
          <a:p>
            <a:fld id="{B39625B2-49DA-4C36-9CB8-B67022239F28}" type="slidenum">
              <a:rPr lang="en-US" smtClean="0"/>
              <a:t>‹#›</a:t>
            </a:fld>
            <a:endParaRPr lang="en-US"/>
          </a:p>
        </p:txBody>
      </p:sp>
    </p:spTree>
    <p:extLst>
      <p:ext uri="{BB962C8B-B14F-4D97-AF65-F5344CB8AC3E}">
        <p14:creationId xmlns:p14="http://schemas.microsoft.com/office/powerpoint/2010/main" val="252612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9921D-8B4B-99BC-8AB3-58E773890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68440-AFA1-82C4-CEFB-A66A733F4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0A968-F207-4FEB-B695-EB8A0749B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50824-2956-4887-80AA-6C86649C5660}" type="datetimeFigureOut">
              <a:rPr lang="en-US" smtClean="0"/>
              <a:t>11/17/2022</a:t>
            </a:fld>
            <a:endParaRPr lang="en-US"/>
          </a:p>
        </p:txBody>
      </p:sp>
      <p:sp>
        <p:nvSpPr>
          <p:cNvPr id="5" name="Footer Placeholder 4">
            <a:extLst>
              <a:ext uri="{FF2B5EF4-FFF2-40B4-BE49-F238E27FC236}">
                <a16:creationId xmlns:a16="http://schemas.microsoft.com/office/drawing/2014/main" id="{16B74A0C-F854-1373-F777-3836115B8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77CCD1-8314-1DE6-32CB-AD9DA1291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25B2-49DA-4C36-9CB8-B67022239F28}" type="slidenum">
              <a:rPr lang="en-US" smtClean="0"/>
              <a:t>‹#›</a:t>
            </a:fld>
            <a:endParaRPr lang="en-US"/>
          </a:p>
        </p:txBody>
      </p:sp>
    </p:spTree>
    <p:extLst>
      <p:ext uri="{BB962C8B-B14F-4D97-AF65-F5344CB8AC3E}">
        <p14:creationId xmlns:p14="http://schemas.microsoft.com/office/powerpoint/2010/main" val="379156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jpeg"/><Relationship Id="rId7"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png"/><Relationship Id="rId4" Type="http://schemas.openxmlformats.org/officeDocument/2006/relationships/image" Target="../media/image6.jpe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6FC508-CB29-E86E-9A82-E0151F31AEF8}"/>
              </a:ext>
            </a:extLst>
          </p:cNvPr>
          <p:cNvSpPr txBox="1"/>
          <p:nvPr/>
        </p:nvSpPr>
        <p:spPr>
          <a:xfrm>
            <a:off x="3245921" y="1080911"/>
            <a:ext cx="6083817" cy="1569660"/>
          </a:xfrm>
          <a:prstGeom prst="rect">
            <a:avLst/>
          </a:prstGeom>
          <a:noFill/>
        </p:spPr>
        <p:txBody>
          <a:bodyPr wrap="square" rtlCol="0">
            <a:spAutoFit/>
          </a:bodyPr>
          <a:lstStyle/>
          <a:p>
            <a:pPr algn="ctr"/>
            <a:r>
              <a:rPr lang="en-US" sz="4800" dirty="0">
                <a:solidFill>
                  <a:srgbClr val="502D7F"/>
                </a:solidFill>
                <a:latin typeface="Garamond" panose="02020404030301010803" pitchFamily="18" charset="0"/>
              </a:rPr>
              <a:t>82nd Airborne’s Airdrop Database Optimization</a:t>
            </a:r>
          </a:p>
        </p:txBody>
      </p:sp>
      <p:grpSp>
        <p:nvGrpSpPr>
          <p:cNvPr id="6" name="Group 1">
            <a:extLst>
              <a:ext uri="{FF2B5EF4-FFF2-40B4-BE49-F238E27FC236}">
                <a16:creationId xmlns:a16="http://schemas.microsoft.com/office/drawing/2014/main" id="{61159CB0-16B7-AC7C-47D7-095E55DB0675}"/>
              </a:ext>
            </a:extLst>
          </p:cNvPr>
          <p:cNvGrpSpPr/>
          <p:nvPr/>
        </p:nvGrpSpPr>
        <p:grpSpPr>
          <a:xfrm>
            <a:off x="-16" y="946459"/>
            <a:ext cx="12192016" cy="148108"/>
            <a:chOff x="-16" y="946459"/>
            <a:chExt cx="12192016" cy="148108"/>
          </a:xfrm>
        </p:grpSpPr>
        <p:sp>
          <p:nvSpPr>
            <p:cNvPr id="7" name="Rectangle 2">
              <a:extLst>
                <a:ext uri="{FF2B5EF4-FFF2-40B4-BE49-F238E27FC236}">
                  <a16:creationId xmlns:a16="http://schemas.microsoft.com/office/drawing/2014/main" id="{95D4B3D4-4DC6-A2F2-51F2-C19E3F24620B}"/>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0905AB-B06F-7422-89EF-7AA812724E88}"/>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4CF513-DCFD-9FD5-F48F-FE6D0197E427}"/>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2">
            <a:extLst>
              <a:ext uri="{FF2B5EF4-FFF2-40B4-BE49-F238E27FC236}">
                <a16:creationId xmlns:a16="http://schemas.microsoft.com/office/drawing/2014/main" id="{483807FA-95E8-021C-3E16-EE993F97220D}"/>
              </a:ext>
            </a:extLst>
          </p:cNvPr>
          <p:cNvSpPr>
            <a:spLocks noGrp="1"/>
          </p:cNvSpPr>
          <p:nvPr>
            <p:ph type="subTitle" idx="1"/>
          </p:nvPr>
        </p:nvSpPr>
        <p:spPr>
          <a:xfrm>
            <a:off x="2716065" y="4411352"/>
            <a:ext cx="7529513" cy="2327601"/>
          </a:xfrm>
        </p:spPr>
        <p:txBody>
          <a:bodyPr>
            <a:normAutofit lnSpcReduction="10000"/>
          </a:bodyPr>
          <a:lstStyle/>
          <a:p>
            <a:r>
              <a:rPr lang="en-US" sz="4400" dirty="0"/>
              <a:t>Erol Ozan, Ph.D.</a:t>
            </a:r>
          </a:p>
          <a:p>
            <a:r>
              <a:rPr lang="en-US" sz="3200" dirty="0"/>
              <a:t>Associate Professor</a:t>
            </a:r>
          </a:p>
          <a:p>
            <a:pPr algn="ctr"/>
            <a:endParaRPr lang="en-US" sz="2400" dirty="0"/>
          </a:p>
          <a:p>
            <a:pPr algn="ctr"/>
            <a:r>
              <a:rPr lang="en-US" sz="3600" dirty="0"/>
              <a:t>Department of Technology Systems</a:t>
            </a:r>
          </a:p>
        </p:txBody>
      </p:sp>
      <p:pic>
        <p:nvPicPr>
          <p:cNvPr id="12" name="Picture 2" descr="Army photo">
            <a:extLst>
              <a:ext uri="{FF2B5EF4-FFF2-40B4-BE49-F238E27FC236}">
                <a16:creationId xmlns:a16="http://schemas.microsoft.com/office/drawing/2014/main" id="{3800D677-39FC-3FF2-FF40-A40DEA4E8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985" y="2774906"/>
            <a:ext cx="3165186" cy="28002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17 crews make record airdrop">
            <a:extLst>
              <a:ext uri="{FF2B5EF4-FFF2-40B4-BE49-F238E27FC236}">
                <a16:creationId xmlns:a16="http://schemas.microsoft.com/office/drawing/2014/main" id="{87B4F0BE-D343-F7FA-6CC5-AEEDD6D08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29" y="2752960"/>
            <a:ext cx="3737188" cy="25084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C72AD20-DD3F-D290-0A40-2CDCAB73DBC1}"/>
              </a:ext>
            </a:extLst>
          </p:cNvPr>
          <p:cNvPicPr>
            <a:picLocks noChangeAspect="1"/>
          </p:cNvPicPr>
          <p:nvPr/>
        </p:nvPicPr>
        <p:blipFill rotWithShape="1">
          <a:blip r:embed="rId4"/>
          <a:srcRect l="17179" r="20153"/>
          <a:stretch/>
        </p:blipFill>
        <p:spPr>
          <a:xfrm>
            <a:off x="81142" y="45719"/>
            <a:ext cx="1404027" cy="852330"/>
          </a:xfrm>
          <a:prstGeom prst="rect">
            <a:avLst/>
          </a:prstGeom>
        </p:spPr>
      </p:pic>
    </p:spTree>
    <p:extLst>
      <p:ext uri="{BB962C8B-B14F-4D97-AF65-F5344CB8AC3E}">
        <p14:creationId xmlns:p14="http://schemas.microsoft.com/office/powerpoint/2010/main" val="91303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69CEE4-6A8C-2707-12C1-34DFAE518E3E}"/>
              </a:ext>
            </a:extLst>
          </p:cNvPr>
          <p:cNvSpPr txBox="1"/>
          <p:nvPr/>
        </p:nvSpPr>
        <p:spPr>
          <a:xfrm>
            <a:off x="360347" y="1094567"/>
            <a:ext cx="11650118" cy="5386090"/>
          </a:xfrm>
          <a:prstGeom prst="rect">
            <a:avLst/>
          </a:prstGeom>
          <a:noFill/>
        </p:spPr>
        <p:txBody>
          <a:bodyPr wrap="square" rtlCol="0">
            <a:spAutoFit/>
          </a:bodyPr>
          <a:lstStyle/>
          <a:p>
            <a:r>
              <a:rPr lang="en-US" sz="3600" b="1" dirty="0">
                <a:highlight>
                  <a:srgbClr val="FFFF00"/>
                </a:highlight>
                <a:latin typeface="Garamond" panose="02020404030301010803" pitchFamily="18" charset="0"/>
              </a:rPr>
              <a:t>Erol Ozan, Ph.D.</a:t>
            </a:r>
            <a:r>
              <a:rPr lang="en-US" sz="3600" dirty="0">
                <a:highlight>
                  <a:srgbClr val="FFFF00"/>
                </a:highlight>
                <a:latin typeface="Garamond" panose="02020404030301010803" pitchFamily="18" charset="0"/>
              </a:rPr>
              <a:t>, Associate Professor </a:t>
            </a:r>
          </a:p>
          <a:p>
            <a:r>
              <a:rPr lang="en-US" sz="2800" dirty="0">
                <a:highlight>
                  <a:srgbClr val="FFFF00"/>
                </a:highlight>
                <a:latin typeface="Garamond" panose="02020404030301010803" pitchFamily="18" charset="0"/>
              </a:rPr>
              <a:t>Dept. of Technology Systems, College of Engineering and Technology </a:t>
            </a:r>
            <a:endParaRPr lang="en-US" sz="2800" dirty="0">
              <a:solidFill>
                <a:srgbClr val="502D7F"/>
              </a:solidFill>
              <a:latin typeface="Garamond" panose="02020404030301010803" pitchFamily="18" charset="0"/>
            </a:endParaRPr>
          </a:p>
          <a:p>
            <a:r>
              <a:rPr lang="en-US" sz="2800" b="1" u="sng" dirty="0">
                <a:solidFill>
                  <a:srgbClr val="502D7F"/>
                </a:solidFill>
                <a:latin typeface="Garamond" panose="02020404030301010803" pitchFamily="18" charset="0"/>
              </a:rPr>
              <a:t>DoD research topic(s): </a:t>
            </a:r>
            <a:r>
              <a:rPr lang="en-US" sz="2800" dirty="0">
                <a:solidFill>
                  <a:srgbClr val="502D7F"/>
                </a:solidFill>
                <a:latin typeface="Garamond" panose="02020404030301010803" pitchFamily="18" charset="0"/>
              </a:rPr>
              <a:t>DoD Software Asset Modernization Process Optimization, Machine Learning + IoT</a:t>
            </a:r>
          </a:p>
          <a:p>
            <a:r>
              <a:rPr lang="en-US" sz="2800" b="1" u="sng" dirty="0">
                <a:solidFill>
                  <a:srgbClr val="502D7F"/>
                </a:solidFill>
                <a:latin typeface="Garamond" panose="02020404030301010803" pitchFamily="18" charset="0"/>
              </a:rPr>
              <a:t>Current DoD research sponsor: </a:t>
            </a:r>
            <a:r>
              <a:rPr lang="en-US" sz="2800" dirty="0">
                <a:solidFill>
                  <a:srgbClr val="502D7F"/>
                </a:solidFill>
                <a:latin typeface="Garamond" panose="02020404030301010803" pitchFamily="18" charset="0"/>
              </a:rPr>
              <a:t>Civil Military Innovation Institute, U.S. Army 82nd Airborne (June 2022 – September 2022). $285,543</a:t>
            </a:r>
          </a:p>
          <a:p>
            <a:r>
              <a:rPr lang="en-US" sz="2800" b="1" u="sng" dirty="0">
                <a:solidFill>
                  <a:srgbClr val="502D7F"/>
                </a:solidFill>
                <a:latin typeface="Garamond" panose="02020404030301010803" pitchFamily="18" charset="0"/>
              </a:rPr>
              <a:t>Years 2006 – 2012: </a:t>
            </a:r>
            <a:r>
              <a:rPr lang="en-US" sz="2800" dirty="0">
                <a:solidFill>
                  <a:srgbClr val="502D7F"/>
                </a:solidFill>
                <a:latin typeface="Garamond" panose="02020404030301010803" pitchFamily="18" charset="0"/>
              </a:rPr>
              <a:t>DoD/NSA Capacity Building &amp; Scholarship Grants</a:t>
            </a:r>
          </a:p>
          <a:p>
            <a:r>
              <a:rPr lang="en-US" sz="2800" dirty="0">
                <a:solidFill>
                  <a:srgbClr val="502D7F"/>
                </a:solidFill>
                <a:latin typeface="Garamond" panose="02020404030301010803" pitchFamily="18" charset="0"/>
              </a:rPr>
              <a:t>6 Grants, total amount: $329,150</a:t>
            </a:r>
          </a:p>
          <a:p>
            <a:r>
              <a:rPr lang="en-US" sz="2800" b="1" u="sng" dirty="0">
                <a:solidFill>
                  <a:srgbClr val="502D7F"/>
                </a:solidFill>
                <a:latin typeface="Garamond" panose="02020404030301010803" pitchFamily="18" charset="0"/>
              </a:rPr>
              <a:t>Cumulative Total of DoD Grants (2006 – 2022):  </a:t>
            </a:r>
            <a:r>
              <a:rPr lang="en-US" sz="2800" dirty="0">
                <a:solidFill>
                  <a:srgbClr val="502D7F"/>
                </a:solidFill>
                <a:latin typeface="Garamond" panose="02020404030301010803" pitchFamily="18" charset="0"/>
              </a:rPr>
              <a:t>7 Grants, total amount: $614,693</a:t>
            </a:r>
          </a:p>
          <a:p>
            <a:r>
              <a:rPr lang="en-US" sz="2800" b="1" u="sng" dirty="0">
                <a:solidFill>
                  <a:srgbClr val="502D7F"/>
                </a:solidFill>
                <a:latin typeface="Garamond" panose="02020404030301010803" pitchFamily="18" charset="0"/>
              </a:rPr>
              <a:t>Cumulative Total of All External Grants: </a:t>
            </a:r>
            <a:r>
              <a:rPr lang="en-US" sz="2800" dirty="0">
                <a:solidFill>
                  <a:srgbClr val="502D7F"/>
                </a:solidFill>
                <a:latin typeface="Garamond" panose="02020404030301010803" pitchFamily="18" charset="0"/>
              </a:rPr>
              <a:t>14 Grants; Total Amount: $1,254,237</a:t>
            </a:r>
          </a:p>
          <a:p>
            <a:r>
              <a:rPr lang="en-US" sz="2800" dirty="0">
                <a:solidFill>
                  <a:srgbClr val="502D7F"/>
                </a:solidFill>
                <a:latin typeface="Garamond" panose="02020404030301010803" pitchFamily="18" charset="0"/>
              </a:rPr>
              <a:t>(Non-DoD Granting Agencies include NASA, NSF, NCDOT</a:t>
            </a:r>
          </a:p>
        </p:txBody>
      </p:sp>
      <p:sp>
        <p:nvSpPr>
          <p:cNvPr id="4" name="TextBox 3">
            <a:extLst>
              <a:ext uri="{FF2B5EF4-FFF2-40B4-BE49-F238E27FC236}">
                <a16:creationId xmlns:a16="http://schemas.microsoft.com/office/drawing/2014/main" id="{5243E060-540F-4947-6563-D617ACF6E6EA}"/>
              </a:ext>
            </a:extLst>
          </p:cNvPr>
          <p:cNvSpPr txBox="1"/>
          <p:nvPr/>
        </p:nvSpPr>
        <p:spPr>
          <a:xfrm>
            <a:off x="1512739" y="167839"/>
            <a:ext cx="9345335" cy="830997"/>
          </a:xfrm>
          <a:prstGeom prst="rect">
            <a:avLst/>
          </a:prstGeom>
          <a:noFill/>
        </p:spPr>
        <p:txBody>
          <a:bodyPr wrap="square" rtlCol="0">
            <a:spAutoFit/>
          </a:bodyPr>
          <a:lstStyle/>
          <a:p>
            <a:pPr algn="ctr"/>
            <a:r>
              <a:rPr lang="en-US" sz="4800" dirty="0">
                <a:solidFill>
                  <a:srgbClr val="502D7F"/>
                </a:solidFill>
                <a:latin typeface="Garamond" panose="02020404030301010803" pitchFamily="18" charset="0"/>
              </a:rPr>
              <a:t>Introduction</a:t>
            </a:r>
          </a:p>
        </p:txBody>
      </p:sp>
      <p:grpSp>
        <p:nvGrpSpPr>
          <p:cNvPr id="2" name="Group 2">
            <a:extLst>
              <a:ext uri="{FF2B5EF4-FFF2-40B4-BE49-F238E27FC236}">
                <a16:creationId xmlns:a16="http://schemas.microsoft.com/office/drawing/2014/main" id="{BA8D0FA7-25AF-5DEC-419E-52EA622BF5F8}"/>
              </a:ext>
            </a:extLst>
          </p:cNvPr>
          <p:cNvGrpSpPr/>
          <p:nvPr/>
        </p:nvGrpSpPr>
        <p:grpSpPr>
          <a:xfrm>
            <a:off x="-16" y="946459"/>
            <a:ext cx="12192016" cy="148108"/>
            <a:chOff x="-16" y="946459"/>
            <a:chExt cx="12192016" cy="148108"/>
          </a:xfrm>
        </p:grpSpPr>
        <p:sp>
          <p:nvSpPr>
            <p:cNvPr id="12" name="Rectangle 3">
              <a:extLst>
                <a:ext uri="{FF2B5EF4-FFF2-40B4-BE49-F238E27FC236}">
                  <a16:creationId xmlns:a16="http://schemas.microsoft.com/office/drawing/2014/main" id="{A81563AA-8CE3-0D69-E472-AC6413D7E162}"/>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2BB200-0C5F-DE6A-D1DA-9D52F7AAD3F4}"/>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4CF4D8-4288-9A0A-AA07-A196E98CDC2E}"/>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1602B435-F190-5A8E-88A7-4D55CE55E974}"/>
              </a:ext>
            </a:extLst>
          </p:cNvPr>
          <p:cNvPicPr>
            <a:picLocks noChangeAspect="1"/>
          </p:cNvPicPr>
          <p:nvPr/>
        </p:nvPicPr>
        <p:blipFill rotWithShape="1">
          <a:blip r:embed="rId2"/>
          <a:srcRect l="17179" r="20153"/>
          <a:stretch/>
        </p:blipFill>
        <p:spPr>
          <a:xfrm>
            <a:off x="81142" y="45719"/>
            <a:ext cx="1404027" cy="852330"/>
          </a:xfrm>
          <a:prstGeom prst="rect">
            <a:avLst/>
          </a:prstGeom>
        </p:spPr>
      </p:pic>
      <p:pic>
        <p:nvPicPr>
          <p:cNvPr id="15" name="Picture 14">
            <a:extLst>
              <a:ext uri="{FF2B5EF4-FFF2-40B4-BE49-F238E27FC236}">
                <a16:creationId xmlns:a16="http://schemas.microsoft.com/office/drawing/2014/main" id="{EF135A1A-A677-A49B-A270-5BD8905ECD3B}"/>
              </a:ext>
            </a:extLst>
          </p:cNvPr>
          <p:cNvPicPr>
            <a:picLocks noChangeAspect="1"/>
          </p:cNvPicPr>
          <p:nvPr/>
        </p:nvPicPr>
        <p:blipFill>
          <a:blip r:embed="rId3"/>
          <a:stretch>
            <a:fillRect/>
          </a:stretch>
        </p:blipFill>
        <p:spPr>
          <a:xfrm>
            <a:off x="81142" y="6474109"/>
            <a:ext cx="3537796" cy="338172"/>
          </a:xfrm>
          <a:prstGeom prst="rect">
            <a:avLst/>
          </a:prstGeom>
          <a:effectLst>
            <a:outerShdw blurRad="455065" dist="38100" dir="8100000" sx="102000" sy="102000" algn="tr" rotWithShape="0">
              <a:srgbClr val="7030A0">
                <a:alpha val="38000"/>
              </a:srgbClr>
            </a:outerShdw>
          </a:effectLst>
        </p:spPr>
      </p:pic>
    </p:spTree>
    <p:extLst>
      <p:ext uri="{BB962C8B-B14F-4D97-AF65-F5344CB8AC3E}">
        <p14:creationId xmlns:p14="http://schemas.microsoft.com/office/powerpoint/2010/main" val="224601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44E9D46-6D5B-1044-D5EA-41A2C9A35B5D}"/>
              </a:ext>
            </a:extLst>
          </p:cNvPr>
          <p:cNvSpPr txBox="1"/>
          <p:nvPr/>
        </p:nvSpPr>
        <p:spPr>
          <a:xfrm>
            <a:off x="318347" y="1341465"/>
            <a:ext cx="6057916" cy="1077218"/>
          </a:xfrm>
          <a:prstGeom prst="rect">
            <a:avLst/>
          </a:prstGeom>
          <a:noFill/>
        </p:spPr>
        <p:txBody>
          <a:bodyPr wrap="square" rtlCol="0">
            <a:spAutoFit/>
          </a:bodyPr>
          <a:lstStyle/>
          <a:p>
            <a:pPr algn="ctr"/>
            <a:r>
              <a:rPr lang="en-US" sz="3200" dirty="0">
                <a:solidFill>
                  <a:srgbClr val="502D7F"/>
                </a:solidFill>
                <a:highlight>
                  <a:srgbClr val="FFFF00"/>
                </a:highlight>
                <a:latin typeface="Garamond" panose="02020404030301010803" pitchFamily="18" charset="0"/>
              </a:rPr>
              <a:t>Project PI: Erol Ozan  </a:t>
            </a:r>
          </a:p>
          <a:p>
            <a:pPr algn="ctr"/>
            <a:r>
              <a:rPr lang="en-US" sz="3200" dirty="0">
                <a:solidFill>
                  <a:srgbClr val="502D7F"/>
                </a:solidFill>
                <a:highlight>
                  <a:srgbClr val="FFFF00"/>
                </a:highlight>
                <a:latin typeface="Garamond" panose="02020404030301010803" pitchFamily="18" charset="0"/>
              </a:rPr>
              <a:t>Project Co-PI: </a:t>
            </a:r>
            <a:r>
              <a:rPr lang="en-US" sz="3200" dirty="0" err="1">
                <a:solidFill>
                  <a:srgbClr val="502D7F"/>
                </a:solidFill>
                <a:highlight>
                  <a:srgbClr val="FFFF00"/>
                </a:highlight>
                <a:latin typeface="Garamond" panose="02020404030301010803" pitchFamily="18" charset="0"/>
              </a:rPr>
              <a:t>Biwu</a:t>
            </a:r>
            <a:r>
              <a:rPr lang="en-US" sz="3200" dirty="0">
                <a:solidFill>
                  <a:srgbClr val="502D7F"/>
                </a:solidFill>
                <a:highlight>
                  <a:srgbClr val="FFFF00"/>
                </a:highlight>
                <a:latin typeface="Garamond" panose="02020404030301010803" pitchFamily="18" charset="0"/>
              </a:rPr>
              <a:t> Yang</a:t>
            </a:r>
          </a:p>
        </p:txBody>
      </p:sp>
      <p:sp>
        <p:nvSpPr>
          <p:cNvPr id="10" name="TextBox 9">
            <a:extLst>
              <a:ext uri="{FF2B5EF4-FFF2-40B4-BE49-F238E27FC236}">
                <a16:creationId xmlns:a16="http://schemas.microsoft.com/office/drawing/2014/main" id="{3F0139C7-5814-C3FF-FEC4-07000C5AFB02}"/>
              </a:ext>
            </a:extLst>
          </p:cNvPr>
          <p:cNvSpPr txBox="1"/>
          <p:nvPr/>
        </p:nvSpPr>
        <p:spPr>
          <a:xfrm>
            <a:off x="1465836" y="134996"/>
            <a:ext cx="10443942" cy="584775"/>
          </a:xfrm>
          <a:prstGeom prst="rect">
            <a:avLst/>
          </a:prstGeom>
          <a:noFill/>
        </p:spPr>
        <p:txBody>
          <a:bodyPr wrap="square" rtlCol="0">
            <a:spAutoFit/>
          </a:bodyPr>
          <a:lstStyle/>
          <a:p>
            <a:pPr algn="ctr"/>
            <a:r>
              <a:rPr lang="en-US" sz="3200" dirty="0">
                <a:solidFill>
                  <a:srgbClr val="502D7F"/>
                </a:solidFill>
                <a:latin typeface="Garamond" panose="02020404030301010803" pitchFamily="18" charset="0"/>
              </a:rPr>
              <a:t>82nd Airborne Airdrop Database Optimization (SEED) Project</a:t>
            </a:r>
          </a:p>
        </p:txBody>
      </p:sp>
      <p:grpSp>
        <p:nvGrpSpPr>
          <p:cNvPr id="15" name="Group 14">
            <a:extLst>
              <a:ext uri="{FF2B5EF4-FFF2-40B4-BE49-F238E27FC236}">
                <a16:creationId xmlns:a16="http://schemas.microsoft.com/office/drawing/2014/main" id="{26892638-B9B8-FCCC-ED17-1C03AA49F64B}"/>
              </a:ext>
            </a:extLst>
          </p:cNvPr>
          <p:cNvGrpSpPr/>
          <p:nvPr/>
        </p:nvGrpSpPr>
        <p:grpSpPr>
          <a:xfrm>
            <a:off x="-16" y="946459"/>
            <a:ext cx="12192016" cy="148108"/>
            <a:chOff x="-16" y="946459"/>
            <a:chExt cx="12192016" cy="148108"/>
          </a:xfrm>
        </p:grpSpPr>
        <p:sp>
          <p:nvSpPr>
            <p:cNvPr id="16" name="Rectangle 15">
              <a:extLst>
                <a:ext uri="{FF2B5EF4-FFF2-40B4-BE49-F238E27FC236}">
                  <a16:creationId xmlns:a16="http://schemas.microsoft.com/office/drawing/2014/main" id="{1D8A1622-0E40-76C0-0077-C93F2A7B43CC}"/>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327E1A-F5FF-64FC-5905-FE29EBC665E6}"/>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C1B8DB-4C81-FD29-AB1F-5FD7B052CB9E}"/>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97619201-DBF0-3CA0-C121-9970C0053110}"/>
              </a:ext>
            </a:extLst>
          </p:cNvPr>
          <p:cNvSpPr txBox="1">
            <a:spLocks/>
          </p:cNvSpPr>
          <p:nvPr/>
        </p:nvSpPr>
        <p:spPr>
          <a:xfrm>
            <a:off x="318347" y="2446940"/>
            <a:ext cx="6691500" cy="14562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small" spc="0" normalizeH="0" baseline="0" noProof="0" dirty="0">
                <a:ln w="3175" cmpd="sng">
                  <a:noFill/>
                </a:ln>
                <a:solidFill>
                  <a:sysClr val="windowText" lastClr="000000"/>
                </a:solidFill>
                <a:effectLst/>
                <a:uLnTx/>
                <a:uFillTx/>
                <a:latin typeface="Arial" panose="020B0604020202020204" pitchFamily="34" charset="0"/>
                <a:cs typeface="Arial" panose="020B0604020202020204" pitchFamily="34" charset="0"/>
              </a:rPr>
              <a:t>System requirement analysis (from initial problem definition to formalized system requirements)</a:t>
            </a:r>
            <a:endParaRPr kumimoji="0" lang="en-US" sz="2800" b="0" i="0" u="none" strike="noStrike" kern="1200" cap="small" spc="0" normalizeH="0" baseline="0" noProof="0" dirty="0">
              <a:ln w="3175" cmpd="sng">
                <a:noFill/>
              </a:ln>
              <a:solidFill>
                <a:sysClr val="windowText" lastClr="000000"/>
              </a:solidFill>
              <a:effectLst/>
              <a:uLnTx/>
              <a:uFillTx/>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FE879A01-6442-8630-F030-DBBD6647FBEB}"/>
              </a:ext>
            </a:extLst>
          </p:cNvPr>
          <p:cNvGraphicFramePr/>
          <p:nvPr>
            <p:extLst>
              <p:ext uri="{D42A27DB-BD31-4B8C-83A1-F6EECF244321}">
                <p14:modId xmlns:p14="http://schemas.microsoft.com/office/powerpoint/2010/main" val="2736026345"/>
              </p:ext>
            </p:extLst>
          </p:nvPr>
        </p:nvGraphicFramePr>
        <p:xfrm>
          <a:off x="6069117" y="1688387"/>
          <a:ext cx="6375678" cy="524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B3B79FF-B5C7-0AE7-193C-64116CB95CBE}"/>
              </a:ext>
            </a:extLst>
          </p:cNvPr>
          <p:cNvSpPr txBox="1"/>
          <p:nvPr/>
        </p:nvSpPr>
        <p:spPr>
          <a:xfrm>
            <a:off x="318347" y="4200117"/>
            <a:ext cx="6991706" cy="1938992"/>
          </a:xfrm>
          <a:prstGeom prst="rect">
            <a:avLst/>
          </a:prstGeom>
          <a:solidFill>
            <a:schemeClr val="accent1">
              <a:lumMod val="60000"/>
              <a:lumOff val="40000"/>
              <a:alpha val="62000"/>
            </a:schemeClr>
          </a:solidFill>
        </p:spPr>
        <p:txBody>
          <a:bodyPr wrap="square" rtlCol="0">
            <a:spAutoFit/>
          </a:bodyPr>
          <a:lstStyle/>
          <a:p>
            <a:r>
              <a:rPr lang="en-US" sz="2400" dirty="0"/>
              <a:t>Unit provided the initial problem definition</a:t>
            </a:r>
          </a:p>
          <a:p>
            <a:endParaRPr lang="en-US" sz="2400" dirty="0"/>
          </a:p>
          <a:p>
            <a:r>
              <a:rPr lang="en-US" sz="2400" dirty="0"/>
              <a:t>Research team formalized the problem definition in collaboration with the legacy system user and key stakeholders</a:t>
            </a:r>
          </a:p>
        </p:txBody>
      </p:sp>
      <p:pic>
        <p:nvPicPr>
          <p:cNvPr id="6" name="Picture 5">
            <a:extLst>
              <a:ext uri="{FF2B5EF4-FFF2-40B4-BE49-F238E27FC236}">
                <a16:creationId xmlns:a16="http://schemas.microsoft.com/office/drawing/2014/main" id="{E2FDE8FD-8962-2030-B63D-1F26EA5351F3}"/>
              </a:ext>
            </a:extLst>
          </p:cNvPr>
          <p:cNvPicPr>
            <a:picLocks noChangeAspect="1"/>
          </p:cNvPicPr>
          <p:nvPr/>
        </p:nvPicPr>
        <p:blipFill rotWithShape="1">
          <a:blip r:embed="rId7"/>
          <a:srcRect l="17179" r="20153"/>
          <a:stretch/>
        </p:blipFill>
        <p:spPr>
          <a:xfrm>
            <a:off x="81142" y="45719"/>
            <a:ext cx="1404027" cy="852330"/>
          </a:xfrm>
          <a:prstGeom prst="rect">
            <a:avLst/>
          </a:prstGeom>
        </p:spPr>
      </p:pic>
      <p:pic>
        <p:nvPicPr>
          <p:cNvPr id="7" name="Picture 6">
            <a:extLst>
              <a:ext uri="{FF2B5EF4-FFF2-40B4-BE49-F238E27FC236}">
                <a16:creationId xmlns:a16="http://schemas.microsoft.com/office/drawing/2014/main" id="{DDA1BABD-30E9-5831-4F9E-0EED90EE8131}"/>
              </a:ext>
            </a:extLst>
          </p:cNvPr>
          <p:cNvPicPr>
            <a:picLocks noChangeAspect="1"/>
          </p:cNvPicPr>
          <p:nvPr/>
        </p:nvPicPr>
        <p:blipFill>
          <a:blip r:embed="rId8"/>
          <a:stretch>
            <a:fillRect/>
          </a:stretch>
        </p:blipFill>
        <p:spPr>
          <a:xfrm>
            <a:off x="81142" y="6474109"/>
            <a:ext cx="3537796" cy="338172"/>
          </a:xfrm>
          <a:prstGeom prst="rect">
            <a:avLst/>
          </a:prstGeom>
          <a:effectLst>
            <a:outerShdw blurRad="455065" dist="38100" dir="8100000" sx="102000" sy="102000" algn="tr" rotWithShape="0">
              <a:srgbClr val="7030A0">
                <a:alpha val="38000"/>
              </a:srgbClr>
            </a:outerShdw>
          </a:effectLst>
        </p:spPr>
      </p:pic>
    </p:spTree>
    <p:extLst>
      <p:ext uri="{BB962C8B-B14F-4D97-AF65-F5344CB8AC3E}">
        <p14:creationId xmlns:p14="http://schemas.microsoft.com/office/powerpoint/2010/main" val="394035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F0139C7-5814-C3FF-FEC4-07000C5AFB02}"/>
              </a:ext>
            </a:extLst>
          </p:cNvPr>
          <p:cNvSpPr txBox="1"/>
          <p:nvPr/>
        </p:nvSpPr>
        <p:spPr>
          <a:xfrm>
            <a:off x="816033" y="29840"/>
            <a:ext cx="10609542" cy="707886"/>
          </a:xfrm>
          <a:prstGeom prst="rect">
            <a:avLst/>
          </a:prstGeom>
          <a:noFill/>
        </p:spPr>
        <p:txBody>
          <a:bodyPr wrap="square" rtlCol="0">
            <a:spAutoFit/>
          </a:bodyPr>
          <a:lstStyle/>
          <a:p>
            <a:pPr algn="ctr"/>
            <a:r>
              <a:rPr lang="en-US" sz="4000" dirty="0">
                <a:solidFill>
                  <a:srgbClr val="502D7F"/>
                </a:solidFill>
                <a:latin typeface="Garamond" panose="02020404030301010803" pitchFamily="18" charset="0"/>
              </a:rPr>
              <a:t>Software Modernization for Airdrop Database</a:t>
            </a:r>
          </a:p>
        </p:txBody>
      </p:sp>
      <p:grpSp>
        <p:nvGrpSpPr>
          <p:cNvPr id="15" name="Group 14">
            <a:extLst>
              <a:ext uri="{FF2B5EF4-FFF2-40B4-BE49-F238E27FC236}">
                <a16:creationId xmlns:a16="http://schemas.microsoft.com/office/drawing/2014/main" id="{26892638-B9B8-FCCC-ED17-1C03AA49F64B}"/>
              </a:ext>
            </a:extLst>
          </p:cNvPr>
          <p:cNvGrpSpPr/>
          <p:nvPr/>
        </p:nvGrpSpPr>
        <p:grpSpPr>
          <a:xfrm>
            <a:off x="-16" y="946459"/>
            <a:ext cx="12192016" cy="148108"/>
            <a:chOff x="-16" y="946459"/>
            <a:chExt cx="12192016" cy="148108"/>
          </a:xfrm>
        </p:grpSpPr>
        <p:sp>
          <p:nvSpPr>
            <p:cNvPr id="16" name="Rectangle 15">
              <a:extLst>
                <a:ext uri="{FF2B5EF4-FFF2-40B4-BE49-F238E27FC236}">
                  <a16:creationId xmlns:a16="http://schemas.microsoft.com/office/drawing/2014/main" id="{1D8A1622-0E40-76C0-0077-C93F2A7B43CC}"/>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327E1A-F5FF-64FC-5905-FE29EBC665E6}"/>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C1B8DB-4C81-FD29-AB1F-5FD7B052CB9E}"/>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43B4A6F-452E-5725-16AC-46FB914924D2}"/>
              </a:ext>
            </a:extLst>
          </p:cNvPr>
          <p:cNvSpPr txBox="1"/>
          <p:nvPr/>
        </p:nvSpPr>
        <p:spPr>
          <a:xfrm>
            <a:off x="743530" y="1447062"/>
            <a:ext cx="3228380" cy="1138773"/>
          </a:xfrm>
          <a:prstGeom prst="rect">
            <a:avLst/>
          </a:prstGeom>
          <a:solidFill>
            <a:schemeClr val="accent6">
              <a:lumMod val="20000"/>
              <a:lumOff val="80000"/>
            </a:schemeClr>
          </a:solidFill>
        </p:spPr>
        <p:txBody>
          <a:bodyPr wrap="square" rtlCol="0">
            <a:spAutoFit/>
          </a:bodyPr>
          <a:lstStyle/>
          <a:p>
            <a:r>
              <a:rPr lang="en-US" sz="4000" b="1" dirty="0"/>
              <a:t>Legacy System</a:t>
            </a:r>
          </a:p>
          <a:p>
            <a:endParaRPr lang="en-US" sz="2800" dirty="0">
              <a:solidFill>
                <a:schemeClr val="bg2"/>
              </a:solidFill>
            </a:endParaRPr>
          </a:p>
        </p:txBody>
      </p:sp>
      <p:sp>
        <p:nvSpPr>
          <p:cNvPr id="3" name="TextBox 2">
            <a:extLst>
              <a:ext uri="{FF2B5EF4-FFF2-40B4-BE49-F238E27FC236}">
                <a16:creationId xmlns:a16="http://schemas.microsoft.com/office/drawing/2014/main" id="{0A447F0C-9558-4D34-C564-A2EB41E05CF6}"/>
              </a:ext>
            </a:extLst>
          </p:cNvPr>
          <p:cNvSpPr txBox="1"/>
          <p:nvPr/>
        </p:nvSpPr>
        <p:spPr>
          <a:xfrm>
            <a:off x="8173041" y="1435527"/>
            <a:ext cx="3066059" cy="1323439"/>
          </a:xfrm>
          <a:prstGeom prst="rect">
            <a:avLst/>
          </a:prstGeom>
          <a:solidFill>
            <a:schemeClr val="accent6">
              <a:lumMod val="20000"/>
              <a:lumOff val="80000"/>
            </a:schemeClr>
          </a:solidFill>
        </p:spPr>
        <p:txBody>
          <a:bodyPr wrap="square" rtlCol="0">
            <a:spAutoFit/>
          </a:bodyPr>
          <a:lstStyle/>
          <a:p>
            <a:r>
              <a:rPr lang="en-US" sz="4000" b="1" dirty="0"/>
              <a:t>Modernized System</a:t>
            </a:r>
          </a:p>
        </p:txBody>
      </p:sp>
      <p:sp>
        <p:nvSpPr>
          <p:cNvPr id="4" name="Right Arrow 3">
            <a:extLst>
              <a:ext uri="{FF2B5EF4-FFF2-40B4-BE49-F238E27FC236}">
                <a16:creationId xmlns:a16="http://schemas.microsoft.com/office/drawing/2014/main" id="{30D3F3FC-2BF9-E60E-339E-02AE7E0E6763}"/>
              </a:ext>
            </a:extLst>
          </p:cNvPr>
          <p:cNvSpPr/>
          <p:nvPr/>
        </p:nvSpPr>
        <p:spPr>
          <a:xfrm>
            <a:off x="4222243" y="1403282"/>
            <a:ext cx="3700465" cy="1289102"/>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ent-Up Arrow 4">
            <a:extLst>
              <a:ext uri="{FF2B5EF4-FFF2-40B4-BE49-F238E27FC236}">
                <a16:creationId xmlns:a16="http://schemas.microsoft.com/office/drawing/2014/main" id="{ECC2E512-3D5C-4DB1-334A-9E6334F9DC54}"/>
              </a:ext>
            </a:extLst>
          </p:cNvPr>
          <p:cNvSpPr/>
          <p:nvPr/>
        </p:nvSpPr>
        <p:spPr>
          <a:xfrm>
            <a:off x="2784874" y="2938330"/>
            <a:ext cx="2058589" cy="1289102"/>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E4F9AD-63C0-16B7-E932-057179E573F4}"/>
              </a:ext>
            </a:extLst>
          </p:cNvPr>
          <p:cNvSpPr txBox="1"/>
          <p:nvPr/>
        </p:nvSpPr>
        <p:spPr>
          <a:xfrm>
            <a:off x="251020" y="2905963"/>
            <a:ext cx="2449516" cy="2246769"/>
          </a:xfrm>
          <a:prstGeom prst="rect">
            <a:avLst/>
          </a:prstGeom>
          <a:solidFill>
            <a:srgbClr val="FFC000"/>
          </a:solidFill>
        </p:spPr>
        <p:txBody>
          <a:bodyPr wrap="square" rtlCol="0">
            <a:spAutoFit/>
          </a:bodyPr>
          <a:lstStyle/>
          <a:p>
            <a:r>
              <a:rPr lang="en-US" sz="2800" dirty="0"/>
              <a:t>End users</a:t>
            </a:r>
          </a:p>
          <a:p>
            <a:r>
              <a:rPr lang="en-US" sz="2800" dirty="0"/>
              <a:t>(soldiers, military and civilian personnel)</a:t>
            </a:r>
          </a:p>
        </p:txBody>
      </p:sp>
      <p:sp>
        <p:nvSpPr>
          <p:cNvPr id="7" name="TextBox 6">
            <a:extLst>
              <a:ext uri="{FF2B5EF4-FFF2-40B4-BE49-F238E27FC236}">
                <a16:creationId xmlns:a16="http://schemas.microsoft.com/office/drawing/2014/main" id="{5008BCB7-4D77-CE6B-4718-8509C96E9200}"/>
              </a:ext>
            </a:extLst>
          </p:cNvPr>
          <p:cNvSpPr txBox="1"/>
          <p:nvPr/>
        </p:nvSpPr>
        <p:spPr>
          <a:xfrm>
            <a:off x="3000948" y="5094687"/>
            <a:ext cx="2442590" cy="1384995"/>
          </a:xfrm>
          <a:prstGeom prst="rect">
            <a:avLst/>
          </a:prstGeom>
          <a:solidFill>
            <a:schemeClr val="accent4">
              <a:lumMod val="60000"/>
              <a:lumOff val="40000"/>
            </a:schemeClr>
          </a:solidFill>
        </p:spPr>
        <p:txBody>
          <a:bodyPr wrap="square" rtlCol="0">
            <a:spAutoFit/>
          </a:bodyPr>
          <a:lstStyle/>
          <a:p>
            <a:r>
              <a:rPr lang="en-US" sz="2800" dirty="0"/>
              <a:t>DOD Software Modernization Priorities</a:t>
            </a:r>
          </a:p>
        </p:txBody>
      </p:sp>
      <p:sp>
        <p:nvSpPr>
          <p:cNvPr id="8" name="Up Arrow 7">
            <a:extLst>
              <a:ext uri="{FF2B5EF4-FFF2-40B4-BE49-F238E27FC236}">
                <a16:creationId xmlns:a16="http://schemas.microsoft.com/office/drawing/2014/main" id="{664DE670-292D-94A4-CC3C-C02094A5E978}"/>
              </a:ext>
            </a:extLst>
          </p:cNvPr>
          <p:cNvSpPr/>
          <p:nvPr/>
        </p:nvSpPr>
        <p:spPr>
          <a:xfrm>
            <a:off x="4843463" y="2938330"/>
            <a:ext cx="600075" cy="2087449"/>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98669A-B716-BF34-BF18-7D2CDA078549}"/>
              </a:ext>
            </a:extLst>
          </p:cNvPr>
          <p:cNvSpPr txBox="1"/>
          <p:nvPr/>
        </p:nvSpPr>
        <p:spPr>
          <a:xfrm>
            <a:off x="8434390" y="3566408"/>
            <a:ext cx="3378200" cy="1384995"/>
          </a:xfrm>
          <a:prstGeom prst="rect">
            <a:avLst/>
          </a:prstGeom>
          <a:solidFill>
            <a:schemeClr val="accent2">
              <a:lumMod val="40000"/>
              <a:lumOff val="60000"/>
            </a:schemeClr>
          </a:solidFill>
        </p:spPr>
        <p:txBody>
          <a:bodyPr wrap="square" rtlCol="0">
            <a:spAutoFit/>
          </a:bodyPr>
          <a:lstStyle/>
          <a:p>
            <a:r>
              <a:rPr lang="en-US" sz="2800" dirty="0"/>
              <a:t>82</a:t>
            </a:r>
            <a:r>
              <a:rPr lang="en-US" sz="2800" baseline="30000" dirty="0"/>
              <a:t>nd</a:t>
            </a:r>
            <a:r>
              <a:rPr lang="en-US" sz="2800" dirty="0"/>
              <a:t> Airborne HQs</a:t>
            </a:r>
          </a:p>
          <a:p>
            <a:r>
              <a:rPr lang="en-US" sz="2800" dirty="0"/>
              <a:t>IT infrastructure context</a:t>
            </a:r>
          </a:p>
        </p:txBody>
      </p:sp>
      <p:sp>
        <p:nvSpPr>
          <p:cNvPr id="12" name="Bent-Up Arrow 11">
            <a:extLst>
              <a:ext uri="{FF2B5EF4-FFF2-40B4-BE49-F238E27FC236}">
                <a16:creationId xmlns:a16="http://schemas.microsoft.com/office/drawing/2014/main" id="{76FBAA25-0077-DC7D-6D7E-41240BCE636E}"/>
              </a:ext>
            </a:extLst>
          </p:cNvPr>
          <p:cNvSpPr/>
          <p:nvPr/>
        </p:nvSpPr>
        <p:spPr>
          <a:xfrm flipH="1">
            <a:off x="6350790" y="2938330"/>
            <a:ext cx="1914923" cy="1576519"/>
          </a:xfrm>
          <a:prstGeom prst="ben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299084-4765-2C52-8CBD-3E646A917190}"/>
              </a:ext>
            </a:extLst>
          </p:cNvPr>
          <p:cNvSpPr txBox="1"/>
          <p:nvPr/>
        </p:nvSpPr>
        <p:spPr>
          <a:xfrm>
            <a:off x="6905626" y="5310130"/>
            <a:ext cx="3378200" cy="954107"/>
          </a:xfrm>
          <a:prstGeom prst="rect">
            <a:avLst/>
          </a:prstGeom>
          <a:solidFill>
            <a:schemeClr val="accent6">
              <a:lumMod val="60000"/>
              <a:lumOff val="40000"/>
            </a:schemeClr>
          </a:solidFill>
        </p:spPr>
        <p:txBody>
          <a:bodyPr wrap="square" rtlCol="0">
            <a:spAutoFit/>
          </a:bodyPr>
          <a:lstStyle/>
          <a:p>
            <a:r>
              <a:rPr lang="en-US" sz="2800" dirty="0"/>
              <a:t>Stakeholders of the System</a:t>
            </a:r>
          </a:p>
        </p:txBody>
      </p:sp>
      <p:sp>
        <p:nvSpPr>
          <p:cNvPr id="19" name="Bent-Up Arrow 18">
            <a:extLst>
              <a:ext uri="{FF2B5EF4-FFF2-40B4-BE49-F238E27FC236}">
                <a16:creationId xmlns:a16="http://schemas.microsoft.com/office/drawing/2014/main" id="{3AFD1AFC-5796-1B23-6524-956E6067B172}"/>
              </a:ext>
            </a:extLst>
          </p:cNvPr>
          <p:cNvSpPr/>
          <p:nvPr/>
        </p:nvSpPr>
        <p:spPr>
          <a:xfrm flipH="1">
            <a:off x="5493144" y="2932527"/>
            <a:ext cx="1255320" cy="2933253"/>
          </a:xfrm>
          <a:prstGeom prst="ben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27F10F0-C6E3-18CE-F0B0-7E999BD74DF8}"/>
              </a:ext>
            </a:extLst>
          </p:cNvPr>
          <p:cNvPicPr>
            <a:picLocks noChangeAspect="1"/>
          </p:cNvPicPr>
          <p:nvPr/>
        </p:nvPicPr>
        <p:blipFill rotWithShape="1">
          <a:blip r:embed="rId2"/>
          <a:srcRect l="17179" r="20153"/>
          <a:stretch/>
        </p:blipFill>
        <p:spPr>
          <a:xfrm>
            <a:off x="81142" y="45719"/>
            <a:ext cx="1404027" cy="852330"/>
          </a:xfrm>
          <a:prstGeom prst="rect">
            <a:avLst/>
          </a:prstGeom>
        </p:spPr>
      </p:pic>
      <p:pic>
        <p:nvPicPr>
          <p:cNvPr id="25" name="Picture 24">
            <a:extLst>
              <a:ext uri="{FF2B5EF4-FFF2-40B4-BE49-F238E27FC236}">
                <a16:creationId xmlns:a16="http://schemas.microsoft.com/office/drawing/2014/main" id="{EECC74C3-764B-1478-4EE0-E8507F70CB60}"/>
              </a:ext>
            </a:extLst>
          </p:cNvPr>
          <p:cNvPicPr>
            <a:picLocks noChangeAspect="1"/>
          </p:cNvPicPr>
          <p:nvPr/>
        </p:nvPicPr>
        <p:blipFill>
          <a:blip r:embed="rId3"/>
          <a:stretch>
            <a:fillRect/>
          </a:stretch>
        </p:blipFill>
        <p:spPr>
          <a:xfrm>
            <a:off x="81142" y="6474109"/>
            <a:ext cx="3537796" cy="338172"/>
          </a:xfrm>
          <a:prstGeom prst="rect">
            <a:avLst/>
          </a:prstGeom>
          <a:effectLst>
            <a:outerShdw blurRad="455065" dist="38100" dir="8100000" sx="102000" sy="102000" algn="tr" rotWithShape="0">
              <a:srgbClr val="7030A0">
                <a:alpha val="38000"/>
              </a:srgbClr>
            </a:outerShdw>
          </a:effectLst>
        </p:spPr>
      </p:pic>
    </p:spTree>
    <p:extLst>
      <p:ext uri="{BB962C8B-B14F-4D97-AF65-F5344CB8AC3E}">
        <p14:creationId xmlns:p14="http://schemas.microsoft.com/office/powerpoint/2010/main" val="352518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1E6E60-D4EA-474E-E7FE-FFF6A2078A93}"/>
              </a:ext>
            </a:extLst>
          </p:cNvPr>
          <p:cNvSpPr txBox="1"/>
          <p:nvPr/>
        </p:nvSpPr>
        <p:spPr>
          <a:xfrm>
            <a:off x="1314406" y="4367"/>
            <a:ext cx="9853700" cy="830997"/>
          </a:xfrm>
          <a:prstGeom prst="rect">
            <a:avLst/>
          </a:prstGeom>
          <a:noFill/>
        </p:spPr>
        <p:txBody>
          <a:bodyPr wrap="square" rtlCol="0">
            <a:spAutoFit/>
          </a:bodyPr>
          <a:lstStyle/>
          <a:p>
            <a:pPr algn="ctr"/>
            <a:r>
              <a:rPr lang="en-US" sz="4800" dirty="0">
                <a:solidFill>
                  <a:srgbClr val="502D7F"/>
                </a:solidFill>
                <a:latin typeface="Garamond" panose="02020404030301010803" pitchFamily="18" charset="0"/>
              </a:rPr>
              <a:t>Software Modernization in Two Phases</a:t>
            </a:r>
          </a:p>
        </p:txBody>
      </p:sp>
      <p:grpSp>
        <p:nvGrpSpPr>
          <p:cNvPr id="11" name="Group 1">
            <a:extLst>
              <a:ext uri="{FF2B5EF4-FFF2-40B4-BE49-F238E27FC236}">
                <a16:creationId xmlns:a16="http://schemas.microsoft.com/office/drawing/2014/main" id="{09F6C564-8E7C-2E88-CECB-1373D593D681}"/>
              </a:ext>
            </a:extLst>
          </p:cNvPr>
          <p:cNvGrpSpPr/>
          <p:nvPr/>
        </p:nvGrpSpPr>
        <p:grpSpPr>
          <a:xfrm>
            <a:off x="-16" y="946459"/>
            <a:ext cx="12192016" cy="148108"/>
            <a:chOff x="-16" y="946459"/>
            <a:chExt cx="12192016" cy="148108"/>
          </a:xfrm>
        </p:grpSpPr>
        <p:sp>
          <p:nvSpPr>
            <p:cNvPr id="12" name="Rectangle 2">
              <a:extLst>
                <a:ext uri="{FF2B5EF4-FFF2-40B4-BE49-F238E27FC236}">
                  <a16:creationId xmlns:a16="http://schemas.microsoft.com/office/drawing/2014/main" id="{4F64AAB2-7CB5-E3E4-27F0-081863A51094}"/>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2495C7-D654-20C4-7EE5-4824605880BB}"/>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12400C-66A5-C3DA-E6F8-17CFA2C0844F}"/>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Content Placeholder 2">
            <a:extLst>
              <a:ext uri="{FF2B5EF4-FFF2-40B4-BE49-F238E27FC236}">
                <a16:creationId xmlns:a16="http://schemas.microsoft.com/office/drawing/2014/main" id="{552912FE-2450-5BE0-439F-E15C5C6D34ED}"/>
              </a:ext>
            </a:extLst>
          </p:cNvPr>
          <p:cNvGraphicFramePr>
            <a:graphicFrameLocks noGrp="1"/>
          </p:cNvGraphicFramePr>
          <p:nvPr>
            <p:ph idx="1"/>
            <p:extLst>
              <p:ext uri="{D42A27DB-BD31-4B8C-83A1-F6EECF244321}">
                <p14:modId xmlns:p14="http://schemas.microsoft.com/office/powerpoint/2010/main" val="944755283"/>
              </p:ext>
            </p:extLst>
          </p:nvPr>
        </p:nvGraphicFramePr>
        <p:xfrm>
          <a:off x="2124075" y="1290638"/>
          <a:ext cx="8234363" cy="238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3FC7B4C1-264E-D303-3AFF-16C063E65C1C}"/>
              </a:ext>
            </a:extLst>
          </p:cNvPr>
          <p:cNvSpPr txBox="1">
            <a:spLocks/>
          </p:cNvSpPr>
          <p:nvPr/>
        </p:nvSpPr>
        <p:spPr>
          <a:xfrm>
            <a:off x="3133726" y="4056403"/>
            <a:ext cx="8901112" cy="2389188"/>
          </a:xfrm>
          <a:prstGeom prst="rect">
            <a:avLst/>
          </a:prstGeom>
          <a:solidFill>
            <a:schemeClr val="accent6">
              <a:lumMod val="40000"/>
              <a:lumOff val="6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Build the specified optimal solution</a:t>
            </a:r>
          </a:p>
          <a:p>
            <a:r>
              <a:rPr lang="en-US" b="1" dirty="0"/>
              <a:t>Test the solution in a realistic user settings with actual end-users</a:t>
            </a:r>
          </a:p>
          <a:p>
            <a:r>
              <a:rPr lang="en-US" b="1" dirty="0"/>
              <a:t>Modify, improve, and get customer’s approval for the production system</a:t>
            </a:r>
          </a:p>
          <a:p>
            <a:r>
              <a:rPr lang="en-US" b="1" dirty="0"/>
              <a:t>Operationalize the solution by providing training, guidance for integration into workflow, and road map for future iterations of the system</a:t>
            </a:r>
          </a:p>
        </p:txBody>
      </p:sp>
      <p:sp>
        <p:nvSpPr>
          <p:cNvPr id="6" name="TextBox 5">
            <a:extLst>
              <a:ext uri="{FF2B5EF4-FFF2-40B4-BE49-F238E27FC236}">
                <a16:creationId xmlns:a16="http://schemas.microsoft.com/office/drawing/2014/main" id="{04A52277-AC76-5557-DCAA-B8F4A3F8C3C1}"/>
              </a:ext>
            </a:extLst>
          </p:cNvPr>
          <p:cNvSpPr txBox="1"/>
          <p:nvPr/>
        </p:nvSpPr>
        <p:spPr>
          <a:xfrm>
            <a:off x="609600" y="2055432"/>
            <a:ext cx="1514475" cy="523220"/>
          </a:xfrm>
          <a:prstGeom prst="rect">
            <a:avLst/>
          </a:prstGeom>
          <a:noFill/>
        </p:spPr>
        <p:txBody>
          <a:bodyPr wrap="square" rtlCol="0">
            <a:spAutoFit/>
          </a:bodyPr>
          <a:lstStyle/>
          <a:p>
            <a:r>
              <a:rPr lang="en-US" sz="2800" dirty="0"/>
              <a:t>Phase 1</a:t>
            </a:r>
          </a:p>
        </p:txBody>
      </p:sp>
      <p:sp>
        <p:nvSpPr>
          <p:cNvPr id="7" name="TextBox 6">
            <a:extLst>
              <a:ext uri="{FF2B5EF4-FFF2-40B4-BE49-F238E27FC236}">
                <a16:creationId xmlns:a16="http://schemas.microsoft.com/office/drawing/2014/main" id="{46AC310C-B3F9-C7D4-95AF-C57FCB1881F9}"/>
              </a:ext>
            </a:extLst>
          </p:cNvPr>
          <p:cNvSpPr txBox="1"/>
          <p:nvPr/>
        </p:nvSpPr>
        <p:spPr>
          <a:xfrm>
            <a:off x="1195388" y="4075111"/>
            <a:ext cx="1514475" cy="523220"/>
          </a:xfrm>
          <a:prstGeom prst="rect">
            <a:avLst/>
          </a:prstGeom>
          <a:noFill/>
        </p:spPr>
        <p:txBody>
          <a:bodyPr wrap="square" rtlCol="0">
            <a:spAutoFit/>
          </a:bodyPr>
          <a:lstStyle/>
          <a:p>
            <a:r>
              <a:rPr lang="en-US" sz="2800" dirty="0"/>
              <a:t>Phase 2</a:t>
            </a:r>
          </a:p>
        </p:txBody>
      </p:sp>
      <p:sp>
        <p:nvSpPr>
          <p:cNvPr id="13" name="Right Arrow 12">
            <a:extLst>
              <a:ext uri="{FF2B5EF4-FFF2-40B4-BE49-F238E27FC236}">
                <a16:creationId xmlns:a16="http://schemas.microsoft.com/office/drawing/2014/main" id="{3B531F1C-8830-2D45-C92E-657E6850E72E}"/>
              </a:ext>
            </a:extLst>
          </p:cNvPr>
          <p:cNvSpPr/>
          <p:nvPr/>
        </p:nvSpPr>
        <p:spPr>
          <a:xfrm rot="1286020">
            <a:off x="7115177" y="3647605"/>
            <a:ext cx="1772093" cy="567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F5A99CF-1AD4-D5FB-B03C-B99FD529ECD2}"/>
              </a:ext>
            </a:extLst>
          </p:cNvPr>
          <p:cNvPicPr>
            <a:picLocks noChangeAspect="1"/>
          </p:cNvPicPr>
          <p:nvPr/>
        </p:nvPicPr>
        <p:blipFill rotWithShape="1">
          <a:blip r:embed="rId7"/>
          <a:srcRect l="17179" r="20153"/>
          <a:stretch/>
        </p:blipFill>
        <p:spPr>
          <a:xfrm>
            <a:off x="81142" y="45719"/>
            <a:ext cx="1404027" cy="852330"/>
          </a:xfrm>
          <a:prstGeom prst="rect">
            <a:avLst/>
          </a:prstGeom>
        </p:spPr>
      </p:pic>
      <p:pic>
        <p:nvPicPr>
          <p:cNvPr id="17" name="Picture 16">
            <a:extLst>
              <a:ext uri="{FF2B5EF4-FFF2-40B4-BE49-F238E27FC236}">
                <a16:creationId xmlns:a16="http://schemas.microsoft.com/office/drawing/2014/main" id="{139965A5-B341-5A96-D0F2-BA0C4B587363}"/>
              </a:ext>
            </a:extLst>
          </p:cNvPr>
          <p:cNvPicPr>
            <a:picLocks noChangeAspect="1"/>
          </p:cNvPicPr>
          <p:nvPr/>
        </p:nvPicPr>
        <p:blipFill>
          <a:blip r:embed="rId8"/>
          <a:stretch>
            <a:fillRect/>
          </a:stretch>
        </p:blipFill>
        <p:spPr>
          <a:xfrm>
            <a:off x="81142" y="6474109"/>
            <a:ext cx="3537796" cy="338172"/>
          </a:xfrm>
          <a:prstGeom prst="rect">
            <a:avLst/>
          </a:prstGeom>
          <a:effectLst>
            <a:outerShdw blurRad="455065" dist="38100" dir="8100000" sx="102000" sy="102000" algn="tr" rotWithShape="0">
              <a:srgbClr val="7030A0">
                <a:alpha val="38000"/>
              </a:srgbClr>
            </a:outerShdw>
          </a:effectLst>
        </p:spPr>
      </p:pic>
    </p:spTree>
    <p:extLst>
      <p:ext uri="{BB962C8B-B14F-4D97-AF65-F5344CB8AC3E}">
        <p14:creationId xmlns:p14="http://schemas.microsoft.com/office/powerpoint/2010/main" val="260008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D5E554-73FF-79F5-B5FB-E2ADE8A29E65}"/>
              </a:ext>
            </a:extLst>
          </p:cNvPr>
          <p:cNvPicPr>
            <a:picLocks noChangeAspect="1"/>
          </p:cNvPicPr>
          <p:nvPr/>
        </p:nvPicPr>
        <p:blipFill>
          <a:blip r:embed="rId2"/>
          <a:stretch>
            <a:fillRect/>
          </a:stretch>
        </p:blipFill>
        <p:spPr>
          <a:xfrm>
            <a:off x="81142" y="6474109"/>
            <a:ext cx="3537796" cy="338172"/>
          </a:xfrm>
          <a:prstGeom prst="rect">
            <a:avLst/>
          </a:prstGeom>
          <a:effectLst>
            <a:outerShdw blurRad="455065" dist="38100" dir="8100000" sx="102000" sy="102000" algn="tr" rotWithShape="0">
              <a:srgbClr val="7030A0">
                <a:alpha val="38000"/>
              </a:srgbClr>
            </a:outerShdw>
          </a:effectLst>
        </p:spPr>
      </p:pic>
      <p:sp>
        <p:nvSpPr>
          <p:cNvPr id="3" name="TextBox 2">
            <a:extLst>
              <a:ext uri="{FF2B5EF4-FFF2-40B4-BE49-F238E27FC236}">
                <a16:creationId xmlns:a16="http://schemas.microsoft.com/office/drawing/2014/main" id="{76D17EE4-F6AE-6837-56D1-F48AA6F05974}"/>
              </a:ext>
            </a:extLst>
          </p:cNvPr>
          <p:cNvSpPr txBox="1"/>
          <p:nvPr/>
        </p:nvSpPr>
        <p:spPr>
          <a:xfrm>
            <a:off x="1857782" y="134996"/>
            <a:ext cx="10281071" cy="1569660"/>
          </a:xfrm>
          <a:prstGeom prst="rect">
            <a:avLst/>
          </a:prstGeom>
          <a:noFill/>
        </p:spPr>
        <p:txBody>
          <a:bodyPr wrap="square" rtlCol="0">
            <a:spAutoFit/>
          </a:bodyPr>
          <a:lstStyle/>
          <a:p>
            <a:pPr algn="ctr"/>
            <a:r>
              <a:rPr lang="en-US" sz="4800" dirty="0">
                <a:solidFill>
                  <a:srgbClr val="502D7F"/>
                </a:solidFill>
                <a:latin typeface="Garamond" panose="02020404030301010803" pitchFamily="18" charset="0"/>
              </a:rPr>
              <a:t>Delivering a Fast and Highly Performant System Solution (Key Approaches)</a:t>
            </a:r>
          </a:p>
        </p:txBody>
      </p:sp>
      <p:grpSp>
        <p:nvGrpSpPr>
          <p:cNvPr id="11" name="Group 1">
            <a:extLst>
              <a:ext uri="{FF2B5EF4-FFF2-40B4-BE49-F238E27FC236}">
                <a16:creationId xmlns:a16="http://schemas.microsoft.com/office/drawing/2014/main" id="{22FAEE5B-CBFF-F2DE-CD02-AA8F16F020AE}"/>
              </a:ext>
            </a:extLst>
          </p:cNvPr>
          <p:cNvGrpSpPr/>
          <p:nvPr/>
        </p:nvGrpSpPr>
        <p:grpSpPr>
          <a:xfrm>
            <a:off x="242872" y="883115"/>
            <a:ext cx="12192016" cy="148108"/>
            <a:chOff x="-16" y="946459"/>
            <a:chExt cx="12192016" cy="148108"/>
          </a:xfrm>
        </p:grpSpPr>
        <p:sp>
          <p:nvSpPr>
            <p:cNvPr id="12" name="Rectangle 2">
              <a:extLst>
                <a:ext uri="{FF2B5EF4-FFF2-40B4-BE49-F238E27FC236}">
                  <a16:creationId xmlns:a16="http://schemas.microsoft.com/office/drawing/2014/main" id="{16A91594-D9A9-18E8-C750-95596A3FA9B9}"/>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654A4B-8C8A-15A3-47B3-7F471614EC82}"/>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81044-A855-ABB8-BBC9-1D312031A253}"/>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Diagram 3">
            <a:extLst>
              <a:ext uri="{FF2B5EF4-FFF2-40B4-BE49-F238E27FC236}">
                <a16:creationId xmlns:a16="http://schemas.microsoft.com/office/drawing/2014/main" id="{B0726FCA-8C61-BD8E-EA8B-89897C170832}"/>
              </a:ext>
            </a:extLst>
          </p:cNvPr>
          <p:cNvGraphicFramePr/>
          <p:nvPr>
            <p:extLst>
              <p:ext uri="{D42A27DB-BD31-4B8C-83A1-F6EECF244321}">
                <p14:modId xmlns:p14="http://schemas.microsoft.com/office/powerpoint/2010/main" val="2226398441"/>
              </p:ext>
            </p:extLst>
          </p:nvPr>
        </p:nvGraphicFramePr>
        <p:xfrm>
          <a:off x="759925" y="1781297"/>
          <a:ext cx="10672150" cy="475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5C52594-CF0B-72BF-7626-F67447D3D725}"/>
              </a:ext>
            </a:extLst>
          </p:cNvPr>
          <p:cNvPicPr>
            <a:picLocks noChangeAspect="1"/>
          </p:cNvPicPr>
          <p:nvPr/>
        </p:nvPicPr>
        <p:blipFill rotWithShape="1">
          <a:blip r:embed="rId8"/>
          <a:srcRect l="17179" r="20153"/>
          <a:stretch/>
        </p:blipFill>
        <p:spPr>
          <a:xfrm>
            <a:off x="81142" y="45719"/>
            <a:ext cx="1404027" cy="852330"/>
          </a:xfrm>
          <a:prstGeom prst="rect">
            <a:avLst/>
          </a:prstGeom>
        </p:spPr>
      </p:pic>
    </p:spTree>
    <p:extLst>
      <p:ext uri="{BB962C8B-B14F-4D97-AF65-F5344CB8AC3E}">
        <p14:creationId xmlns:p14="http://schemas.microsoft.com/office/powerpoint/2010/main" val="160725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609B17-7AF8-CCC6-A565-B398E816586F}"/>
              </a:ext>
            </a:extLst>
          </p:cNvPr>
          <p:cNvPicPr>
            <a:picLocks noChangeAspect="1"/>
          </p:cNvPicPr>
          <p:nvPr/>
        </p:nvPicPr>
        <p:blipFill rotWithShape="1">
          <a:blip r:embed="rId2"/>
          <a:srcRect l="17179" r="20153"/>
          <a:stretch/>
        </p:blipFill>
        <p:spPr>
          <a:xfrm>
            <a:off x="81142" y="45719"/>
            <a:ext cx="1404027" cy="852330"/>
          </a:xfrm>
          <a:prstGeom prst="rect">
            <a:avLst/>
          </a:prstGeom>
        </p:spPr>
      </p:pic>
      <p:sp>
        <p:nvSpPr>
          <p:cNvPr id="3" name="TextBox 2">
            <a:extLst>
              <a:ext uri="{FF2B5EF4-FFF2-40B4-BE49-F238E27FC236}">
                <a16:creationId xmlns:a16="http://schemas.microsoft.com/office/drawing/2014/main" id="{C91348EF-0607-E8E3-B4ED-0406746990F0}"/>
              </a:ext>
            </a:extLst>
          </p:cNvPr>
          <p:cNvSpPr txBox="1"/>
          <p:nvPr/>
        </p:nvSpPr>
        <p:spPr>
          <a:xfrm>
            <a:off x="81142" y="1460038"/>
            <a:ext cx="7062607" cy="1077218"/>
          </a:xfrm>
          <a:prstGeom prst="rect">
            <a:avLst/>
          </a:prstGeom>
          <a:noFill/>
        </p:spPr>
        <p:txBody>
          <a:bodyPr wrap="square" rtlCol="0">
            <a:spAutoFit/>
          </a:bodyPr>
          <a:lstStyle/>
          <a:p>
            <a:pPr algn="ctr"/>
            <a:r>
              <a:rPr lang="en-US" sz="3200" dirty="0">
                <a:solidFill>
                  <a:srgbClr val="502D7F"/>
                </a:solidFill>
                <a:latin typeface="Garamond" panose="02020404030301010803" pitchFamily="18" charset="0"/>
              </a:rPr>
              <a:t>Soldiers and Military Personnel as System </a:t>
            </a:r>
          </a:p>
          <a:p>
            <a:pPr algn="ctr"/>
            <a:r>
              <a:rPr lang="en-US" sz="3200" dirty="0">
                <a:solidFill>
                  <a:srgbClr val="502D7F"/>
                </a:solidFill>
                <a:latin typeface="Garamond" panose="02020404030301010803" pitchFamily="18" charset="0"/>
              </a:rPr>
              <a:t>End-users at the Center of R&amp;D Efforts</a:t>
            </a:r>
          </a:p>
        </p:txBody>
      </p:sp>
      <p:grpSp>
        <p:nvGrpSpPr>
          <p:cNvPr id="6" name="Group 1">
            <a:extLst>
              <a:ext uri="{FF2B5EF4-FFF2-40B4-BE49-F238E27FC236}">
                <a16:creationId xmlns:a16="http://schemas.microsoft.com/office/drawing/2014/main" id="{84C0BE43-9B38-9BE1-4150-33E5D0E5678B}"/>
              </a:ext>
            </a:extLst>
          </p:cNvPr>
          <p:cNvGrpSpPr/>
          <p:nvPr/>
        </p:nvGrpSpPr>
        <p:grpSpPr>
          <a:xfrm>
            <a:off x="-16" y="946459"/>
            <a:ext cx="12192016" cy="148108"/>
            <a:chOff x="-16" y="946459"/>
            <a:chExt cx="12192016" cy="148108"/>
          </a:xfrm>
        </p:grpSpPr>
        <p:sp>
          <p:nvSpPr>
            <p:cNvPr id="11" name="Rectangle 2">
              <a:extLst>
                <a:ext uri="{FF2B5EF4-FFF2-40B4-BE49-F238E27FC236}">
                  <a16:creationId xmlns:a16="http://schemas.microsoft.com/office/drawing/2014/main" id="{F25D1F39-D415-D093-34EC-8D3088CBAD09}"/>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0ABA9AA-62C5-7DAA-2F73-EC513BBB0BA9}"/>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1C3424-D6C6-D1D6-1921-174D2CDE75F7}"/>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Soldiers from the U.S. Army's 82nd Airborne Division line up in a U.S. Air Force C-17 Globemaster III to parachute into a drop zone located in Sayram, Kazakhstan, on Sept. 15, 1997. The parachute jump is the culmination of the longest distance airborne operation in history for Exercise Central Asian Battalion '97. Exercise Central Asian Battalion '97 involves more than 900 military personnel from Georgia, Kazakhstan, Kyrgyzstan, Latvia, Russia, Ukraine and Uzbekistan who are training with over 500 U.S. military troops to hone their skills in peacekeeping and humanitarian assistance. The exercise will enhance regional cooperation and increase interoperability training among NATO and Partnership for Peace nations. The exercise is being held in Shymkent, Kazakhstan, and Chirchik, Uzbekistan. ">
            <a:extLst>
              <a:ext uri="{FF2B5EF4-FFF2-40B4-BE49-F238E27FC236}">
                <a16:creationId xmlns:a16="http://schemas.microsoft.com/office/drawing/2014/main" id="{35D653D0-111D-EE83-FA20-E71E74879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713" y="1656556"/>
            <a:ext cx="4197786" cy="2793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F4E8A71-18D8-9D44-BFE2-46576675D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311" y="4895114"/>
            <a:ext cx="5715001" cy="1617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5277F74F-68D9-9994-FE39-5C6C3AD050AB}"/>
              </a:ext>
            </a:extLst>
          </p:cNvPr>
          <p:cNvGraphicFramePr/>
          <p:nvPr>
            <p:extLst>
              <p:ext uri="{D42A27DB-BD31-4B8C-83A1-F6EECF244321}">
                <p14:modId xmlns:p14="http://schemas.microsoft.com/office/powerpoint/2010/main" val="2336346502"/>
              </p:ext>
            </p:extLst>
          </p:nvPr>
        </p:nvGraphicFramePr>
        <p:xfrm>
          <a:off x="571501" y="1998647"/>
          <a:ext cx="5157787" cy="42066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F6D5610A-D235-78E8-D7D5-76EB3A0A517B}"/>
              </a:ext>
            </a:extLst>
          </p:cNvPr>
          <p:cNvSpPr txBox="1"/>
          <p:nvPr/>
        </p:nvSpPr>
        <p:spPr>
          <a:xfrm>
            <a:off x="1512739" y="167839"/>
            <a:ext cx="9345335" cy="830997"/>
          </a:xfrm>
          <a:prstGeom prst="rect">
            <a:avLst/>
          </a:prstGeom>
          <a:noFill/>
        </p:spPr>
        <p:txBody>
          <a:bodyPr wrap="square" rtlCol="0">
            <a:spAutoFit/>
          </a:bodyPr>
          <a:lstStyle/>
          <a:p>
            <a:pPr algn="ctr"/>
            <a:r>
              <a:rPr lang="en-US" sz="4800" dirty="0">
                <a:solidFill>
                  <a:srgbClr val="502D7F"/>
                </a:solidFill>
                <a:latin typeface="Garamond" panose="02020404030301010803" pitchFamily="18" charset="0"/>
              </a:rPr>
              <a:t>Integrating Soldiers’ Perspectives</a:t>
            </a:r>
          </a:p>
        </p:txBody>
      </p:sp>
      <p:pic>
        <p:nvPicPr>
          <p:cNvPr id="17" name="Picture 16">
            <a:extLst>
              <a:ext uri="{FF2B5EF4-FFF2-40B4-BE49-F238E27FC236}">
                <a16:creationId xmlns:a16="http://schemas.microsoft.com/office/drawing/2014/main" id="{F9818066-A36D-329B-867C-918070344BF2}"/>
              </a:ext>
            </a:extLst>
          </p:cNvPr>
          <p:cNvPicPr>
            <a:picLocks noChangeAspect="1"/>
          </p:cNvPicPr>
          <p:nvPr/>
        </p:nvPicPr>
        <p:blipFill>
          <a:blip r:embed="rId10"/>
          <a:stretch>
            <a:fillRect/>
          </a:stretch>
        </p:blipFill>
        <p:spPr>
          <a:xfrm>
            <a:off x="81142" y="6474109"/>
            <a:ext cx="3537796" cy="338172"/>
          </a:xfrm>
          <a:prstGeom prst="rect">
            <a:avLst/>
          </a:prstGeom>
          <a:effectLst>
            <a:outerShdw blurRad="455065" dist="38100" dir="8100000" sx="102000" sy="102000" algn="tr" rotWithShape="0">
              <a:srgbClr val="7030A0">
                <a:alpha val="38000"/>
              </a:srgbClr>
            </a:outerShdw>
          </a:effectLst>
        </p:spPr>
      </p:pic>
    </p:spTree>
    <p:extLst>
      <p:ext uri="{BB962C8B-B14F-4D97-AF65-F5344CB8AC3E}">
        <p14:creationId xmlns:p14="http://schemas.microsoft.com/office/powerpoint/2010/main" val="205439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BA8EE-0CBD-98C6-C77A-DB9BF892593B}"/>
              </a:ext>
            </a:extLst>
          </p:cNvPr>
          <p:cNvSpPr txBox="1"/>
          <p:nvPr/>
        </p:nvSpPr>
        <p:spPr>
          <a:xfrm>
            <a:off x="714374" y="1560191"/>
            <a:ext cx="10812099" cy="4524315"/>
          </a:xfrm>
          <a:prstGeom prst="rect">
            <a:avLst/>
          </a:prstGeom>
          <a:noFill/>
        </p:spPr>
        <p:txBody>
          <a:bodyPr wrap="square" rtlCol="0">
            <a:spAutoFit/>
          </a:bodyPr>
          <a:lstStyle/>
          <a:p>
            <a:pPr marL="457200" indent="-457200">
              <a:buFont typeface="Arial" panose="020B0604020202020204" pitchFamily="34" charset="0"/>
              <a:buChar char="•"/>
            </a:pPr>
            <a:r>
              <a:rPr lang="en-US" sz="3200" u="sng" dirty="0">
                <a:solidFill>
                  <a:srgbClr val="502D7F"/>
                </a:solidFill>
                <a:latin typeface="Garamond" panose="02020404030301010803" pitchFamily="18" charset="0"/>
              </a:rPr>
              <a:t>My ideal industry research partner in the future:</a:t>
            </a:r>
            <a:r>
              <a:rPr lang="en-US" sz="3200" dirty="0">
                <a:solidFill>
                  <a:srgbClr val="502D7F"/>
                </a:solidFill>
                <a:latin typeface="Garamond" panose="02020404030301010803" pitchFamily="18" charset="0"/>
              </a:rPr>
              <a:t> Lockheed Martin Center  of Innovation (“The Lighthouse”) because of their  “unique infrastructure, optimized for collaborative experimentation and analysis.”</a:t>
            </a:r>
          </a:p>
          <a:p>
            <a:pPr marL="457200" indent="-457200">
              <a:buFont typeface="Arial" panose="020B0604020202020204" pitchFamily="34" charset="0"/>
              <a:buChar char="•"/>
            </a:pPr>
            <a:r>
              <a:rPr lang="en-US" sz="3200" u="sng" dirty="0">
                <a:solidFill>
                  <a:srgbClr val="502D7F"/>
                </a:solidFill>
                <a:latin typeface="Garamond" panose="02020404030301010803" pitchFamily="18" charset="0"/>
              </a:rPr>
              <a:t>My ideal DoD/Federal research sponsors in the future</a:t>
            </a:r>
            <a:r>
              <a:rPr lang="en-US" sz="3200" dirty="0">
                <a:solidFill>
                  <a:srgbClr val="502D7F"/>
                </a:solidFill>
                <a:latin typeface="Garamond" panose="02020404030301010803" pitchFamily="18" charset="0"/>
              </a:rPr>
              <a:t>: DARPA and Army Research Lab because of their effective “ecosystem of innovation.”</a:t>
            </a:r>
          </a:p>
          <a:p>
            <a:pPr marL="457200" indent="-457200">
              <a:buFont typeface="Arial" panose="020B0604020202020204" pitchFamily="34" charset="0"/>
              <a:buChar char="•"/>
            </a:pPr>
            <a:r>
              <a:rPr lang="en-US" sz="3200" u="sng" dirty="0">
                <a:solidFill>
                  <a:srgbClr val="502D7F"/>
                </a:solidFill>
                <a:latin typeface="Garamond" panose="02020404030301010803" pitchFamily="18" charset="0"/>
              </a:rPr>
              <a:t>My next big research focus areas:</a:t>
            </a:r>
          </a:p>
          <a:p>
            <a:r>
              <a:rPr lang="en-US" sz="3200" dirty="0">
                <a:solidFill>
                  <a:srgbClr val="502D7F"/>
                </a:solidFill>
                <a:latin typeface="Garamond" panose="02020404030301010803" pitchFamily="18" charset="0"/>
              </a:rPr>
              <a:t>Rapid AI System Development (ML + Edge Computing + IoT)</a:t>
            </a:r>
          </a:p>
        </p:txBody>
      </p:sp>
      <p:sp>
        <p:nvSpPr>
          <p:cNvPr id="3" name="TextBox 2">
            <a:extLst>
              <a:ext uri="{FF2B5EF4-FFF2-40B4-BE49-F238E27FC236}">
                <a16:creationId xmlns:a16="http://schemas.microsoft.com/office/drawing/2014/main" id="{D413FB54-7C05-1D93-2E3D-FD8C8834F1D9}"/>
              </a:ext>
            </a:extLst>
          </p:cNvPr>
          <p:cNvSpPr txBox="1"/>
          <p:nvPr/>
        </p:nvSpPr>
        <p:spPr>
          <a:xfrm>
            <a:off x="2181138" y="134996"/>
            <a:ext cx="9345335" cy="830997"/>
          </a:xfrm>
          <a:prstGeom prst="rect">
            <a:avLst/>
          </a:prstGeom>
          <a:noFill/>
        </p:spPr>
        <p:txBody>
          <a:bodyPr wrap="square" rtlCol="0">
            <a:spAutoFit/>
          </a:bodyPr>
          <a:lstStyle/>
          <a:p>
            <a:pPr algn="ctr"/>
            <a:r>
              <a:rPr lang="en-US" sz="4800" dirty="0">
                <a:solidFill>
                  <a:srgbClr val="502D7F"/>
                </a:solidFill>
                <a:latin typeface="Garamond" panose="02020404030301010803" pitchFamily="18" charset="0"/>
              </a:rPr>
              <a:t>Conclusion</a:t>
            </a:r>
          </a:p>
        </p:txBody>
      </p:sp>
      <p:grpSp>
        <p:nvGrpSpPr>
          <p:cNvPr id="11" name="Group 1">
            <a:extLst>
              <a:ext uri="{FF2B5EF4-FFF2-40B4-BE49-F238E27FC236}">
                <a16:creationId xmlns:a16="http://schemas.microsoft.com/office/drawing/2014/main" id="{8E2AD0A3-3196-ACCF-8EF6-BED64282B27F}"/>
              </a:ext>
            </a:extLst>
          </p:cNvPr>
          <p:cNvGrpSpPr/>
          <p:nvPr/>
        </p:nvGrpSpPr>
        <p:grpSpPr>
          <a:xfrm>
            <a:off x="-16" y="946459"/>
            <a:ext cx="12192016" cy="148108"/>
            <a:chOff x="-16" y="946459"/>
            <a:chExt cx="12192016" cy="148108"/>
          </a:xfrm>
        </p:grpSpPr>
        <p:sp>
          <p:nvSpPr>
            <p:cNvPr id="12" name="Rectangle 2">
              <a:extLst>
                <a:ext uri="{FF2B5EF4-FFF2-40B4-BE49-F238E27FC236}">
                  <a16:creationId xmlns:a16="http://schemas.microsoft.com/office/drawing/2014/main" id="{DFDE2CB7-3EDE-2025-A289-744CC3207B20}"/>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EE896B-BFE3-4415-443D-2E0887F77027}"/>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3D5D04-9892-7695-9EC7-EB520AE60BD1}"/>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2E3D512-8968-B7C9-F867-4DC878A64DB8}"/>
              </a:ext>
            </a:extLst>
          </p:cNvPr>
          <p:cNvPicPr>
            <a:picLocks noChangeAspect="1"/>
          </p:cNvPicPr>
          <p:nvPr/>
        </p:nvPicPr>
        <p:blipFill rotWithShape="1">
          <a:blip r:embed="rId2"/>
          <a:srcRect l="17179" r="20153"/>
          <a:stretch/>
        </p:blipFill>
        <p:spPr>
          <a:xfrm>
            <a:off x="81142" y="45719"/>
            <a:ext cx="1404027" cy="852330"/>
          </a:xfrm>
          <a:prstGeom prst="rect">
            <a:avLst/>
          </a:prstGeom>
        </p:spPr>
      </p:pic>
      <p:pic>
        <p:nvPicPr>
          <p:cNvPr id="5" name="Picture 4">
            <a:extLst>
              <a:ext uri="{FF2B5EF4-FFF2-40B4-BE49-F238E27FC236}">
                <a16:creationId xmlns:a16="http://schemas.microsoft.com/office/drawing/2014/main" id="{B7D55C3C-BA5C-4E1D-4495-DF9738F3DCA1}"/>
              </a:ext>
            </a:extLst>
          </p:cNvPr>
          <p:cNvPicPr>
            <a:picLocks noChangeAspect="1"/>
          </p:cNvPicPr>
          <p:nvPr/>
        </p:nvPicPr>
        <p:blipFill>
          <a:blip r:embed="rId3"/>
          <a:stretch>
            <a:fillRect/>
          </a:stretch>
        </p:blipFill>
        <p:spPr>
          <a:xfrm>
            <a:off x="81142" y="6474109"/>
            <a:ext cx="3537796" cy="338172"/>
          </a:xfrm>
          <a:prstGeom prst="rect">
            <a:avLst/>
          </a:prstGeom>
          <a:effectLst>
            <a:outerShdw blurRad="455065" dist="38100" dir="8100000" sx="102000" sy="102000" algn="tr" rotWithShape="0">
              <a:srgbClr val="7030A0">
                <a:alpha val="38000"/>
              </a:srgbClr>
            </a:outerShdw>
          </a:effectLst>
        </p:spPr>
      </p:pic>
    </p:spTree>
    <p:extLst>
      <p:ext uri="{BB962C8B-B14F-4D97-AF65-F5344CB8AC3E}">
        <p14:creationId xmlns:p14="http://schemas.microsoft.com/office/powerpoint/2010/main" val="132643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535</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Keith</dc:creator>
  <cp:lastModifiedBy>Menke, Jim</cp:lastModifiedBy>
  <cp:revision>11</cp:revision>
  <cp:lastPrinted>2022-11-09T14:55:35Z</cp:lastPrinted>
  <dcterms:created xsi:type="dcterms:W3CDTF">2022-11-09T14:51:01Z</dcterms:created>
  <dcterms:modified xsi:type="dcterms:W3CDTF">2022-11-17T20:46:34Z</dcterms:modified>
</cp:coreProperties>
</file>