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2D7F"/>
    <a:srgbClr val="FFC8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3819F8-100D-4B66-A704-7329704F7881}" v="11" dt="2022-11-17T19:29:31.0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B78E9-747C-CAF0-2DA9-AA2844D9BF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40F5DF-F8CA-1064-7759-8DE14AA00C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93BA26-0502-5662-9A57-B33EA8F941F1}"/>
              </a:ext>
            </a:extLst>
          </p:cNvPr>
          <p:cNvSpPr>
            <a:spLocks noGrp="1"/>
          </p:cNvSpPr>
          <p:nvPr>
            <p:ph type="dt" sz="half" idx="10"/>
          </p:nvPr>
        </p:nvSpPr>
        <p:spPr/>
        <p:txBody>
          <a:bodyPr/>
          <a:lstStyle/>
          <a:p>
            <a:fld id="{F3950824-2956-4887-80AA-6C86649C5660}" type="datetimeFigureOut">
              <a:rPr lang="en-US" smtClean="0"/>
              <a:t>11/21/2022</a:t>
            </a:fld>
            <a:endParaRPr lang="en-US"/>
          </a:p>
        </p:txBody>
      </p:sp>
      <p:sp>
        <p:nvSpPr>
          <p:cNvPr id="5" name="Footer Placeholder 4">
            <a:extLst>
              <a:ext uri="{FF2B5EF4-FFF2-40B4-BE49-F238E27FC236}">
                <a16:creationId xmlns:a16="http://schemas.microsoft.com/office/drawing/2014/main" id="{A0F1BBEA-7B52-2E65-C139-0F35476ABC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1D89F2-CF5C-47D5-F70E-1848DB730BBC}"/>
              </a:ext>
            </a:extLst>
          </p:cNvPr>
          <p:cNvSpPr>
            <a:spLocks noGrp="1"/>
          </p:cNvSpPr>
          <p:nvPr>
            <p:ph type="sldNum" sz="quarter" idx="12"/>
          </p:nvPr>
        </p:nvSpPr>
        <p:spPr/>
        <p:txBody>
          <a:bodyPr/>
          <a:lstStyle/>
          <a:p>
            <a:fld id="{B39625B2-49DA-4C36-9CB8-B67022239F28}" type="slidenum">
              <a:rPr lang="en-US" smtClean="0"/>
              <a:t>‹#›</a:t>
            </a:fld>
            <a:endParaRPr lang="en-US"/>
          </a:p>
        </p:txBody>
      </p:sp>
    </p:spTree>
    <p:extLst>
      <p:ext uri="{BB962C8B-B14F-4D97-AF65-F5344CB8AC3E}">
        <p14:creationId xmlns:p14="http://schemas.microsoft.com/office/powerpoint/2010/main" val="1582043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C7421-01C2-5D55-BCFB-84E275D151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57FAC5-181D-C19A-5A82-BD2BFF1A9D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F0C7D7-C0BD-0078-8FAD-072A907B3C84}"/>
              </a:ext>
            </a:extLst>
          </p:cNvPr>
          <p:cNvSpPr>
            <a:spLocks noGrp="1"/>
          </p:cNvSpPr>
          <p:nvPr>
            <p:ph type="dt" sz="half" idx="10"/>
          </p:nvPr>
        </p:nvSpPr>
        <p:spPr/>
        <p:txBody>
          <a:bodyPr/>
          <a:lstStyle/>
          <a:p>
            <a:fld id="{F3950824-2956-4887-80AA-6C86649C5660}" type="datetimeFigureOut">
              <a:rPr lang="en-US" smtClean="0"/>
              <a:t>11/21/2022</a:t>
            </a:fld>
            <a:endParaRPr lang="en-US"/>
          </a:p>
        </p:txBody>
      </p:sp>
      <p:sp>
        <p:nvSpPr>
          <p:cNvPr id="5" name="Footer Placeholder 4">
            <a:extLst>
              <a:ext uri="{FF2B5EF4-FFF2-40B4-BE49-F238E27FC236}">
                <a16:creationId xmlns:a16="http://schemas.microsoft.com/office/drawing/2014/main" id="{40595918-85A6-F638-8D70-9B07984ECF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4F1F9F-F622-D427-C9C2-61433F923704}"/>
              </a:ext>
            </a:extLst>
          </p:cNvPr>
          <p:cNvSpPr>
            <a:spLocks noGrp="1"/>
          </p:cNvSpPr>
          <p:nvPr>
            <p:ph type="sldNum" sz="quarter" idx="12"/>
          </p:nvPr>
        </p:nvSpPr>
        <p:spPr/>
        <p:txBody>
          <a:bodyPr/>
          <a:lstStyle/>
          <a:p>
            <a:fld id="{B39625B2-49DA-4C36-9CB8-B67022239F28}" type="slidenum">
              <a:rPr lang="en-US" smtClean="0"/>
              <a:t>‹#›</a:t>
            </a:fld>
            <a:endParaRPr lang="en-US"/>
          </a:p>
        </p:txBody>
      </p:sp>
    </p:spTree>
    <p:extLst>
      <p:ext uri="{BB962C8B-B14F-4D97-AF65-F5344CB8AC3E}">
        <p14:creationId xmlns:p14="http://schemas.microsoft.com/office/powerpoint/2010/main" val="713741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B9E95B-B96B-5CCB-F588-09C8454680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EF9598-1BBF-7B60-FBBC-636F6B59CA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A39087-56B3-B582-1A15-89C807C2223A}"/>
              </a:ext>
            </a:extLst>
          </p:cNvPr>
          <p:cNvSpPr>
            <a:spLocks noGrp="1"/>
          </p:cNvSpPr>
          <p:nvPr>
            <p:ph type="dt" sz="half" idx="10"/>
          </p:nvPr>
        </p:nvSpPr>
        <p:spPr/>
        <p:txBody>
          <a:bodyPr/>
          <a:lstStyle/>
          <a:p>
            <a:fld id="{F3950824-2956-4887-80AA-6C86649C5660}" type="datetimeFigureOut">
              <a:rPr lang="en-US" smtClean="0"/>
              <a:t>11/21/2022</a:t>
            </a:fld>
            <a:endParaRPr lang="en-US"/>
          </a:p>
        </p:txBody>
      </p:sp>
      <p:sp>
        <p:nvSpPr>
          <p:cNvPr id="5" name="Footer Placeholder 4">
            <a:extLst>
              <a:ext uri="{FF2B5EF4-FFF2-40B4-BE49-F238E27FC236}">
                <a16:creationId xmlns:a16="http://schemas.microsoft.com/office/drawing/2014/main" id="{30A9B7ED-579B-8EA7-D085-275D883A25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7DFB06-50D6-66B0-6A49-90FFB0E53808}"/>
              </a:ext>
            </a:extLst>
          </p:cNvPr>
          <p:cNvSpPr>
            <a:spLocks noGrp="1"/>
          </p:cNvSpPr>
          <p:nvPr>
            <p:ph type="sldNum" sz="quarter" idx="12"/>
          </p:nvPr>
        </p:nvSpPr>
        <p:spPr/>
        <p:txBody>
          <a:bodyPr/>
          <a:lstStyle/>
          <a:p>
            <a:fld id="{B39625B2-49DA-4C36-9CB8-B67022239F28}" type="slidenum">
              <a:rPr lang="en-US" smtClean="0"/>
              <a:t>‹#›</a:t>
            </a:fld>
            <a:endParaRPr lang="en-US"/>
          </a:p>
        </p:txBody>
      </p:sp>
    </p:spTree>
    <p:extLst>
      <p:ext uri="{BB962C8B-B14F-4D97-AF65-F5344CB8AC3E}">
        <p14:creationId xmlns:p14="http://schemas.microsoft.com/office/powerpoint/2010/main" val="2239995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A4E4E-F445-5FCE-0E39-770ED38AF7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457980-F571-1F6C-634B-255AA204D1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8296E-B5B5-5119-44FC-A06EF4D0DEE9}"/>
              </a:ext>
            </a:extLst>
          </p:cNvPr>
          <p:cNvSpPr>
            <a:spLocks noGrp="1"/>
          </p:cNvSpPr>
          <p:nvPr>
            <p:ph type="dt" sz="half" idx="10"/>
          </p:nvPr>
        </p:nvSpPr>
        <p:spPr/>
        <p:txBody>
          <a:bodyPr/>
          <a:lstStyle/>
          <a:p>
            <a:fld id="{F3950824-2956-4887-80AA-6C86649C5660}" type="datetimeFigureOut">
              <a:rPr lang="en-US" smtClean="0"/>
              <a:t>11/21/2022</a:t>
            </a:fld>
            <a:endParaRPr lang="en-US"/>
          </a:p>
        </p:txBody>
      </p:sp>
      <p:sp>
        <p:nvSpPr>
          <p:cNvPr id="5" name="Footer Placeholder 4">
            <a:extLst>
              <a:ext uri="{FF2B5EF4-FFF2-40B4-BE49-F238E27FC236}">
                <a16:creationId xmlns:a16="http://schemas.microsoft.com/office/drawing/2014/main" id="{BB2463DD-E25D-41DD-7594-54B2904372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B19EC5-CA84-D612-6D64-B9B9E1BC1281}"/>
              </a:ext>
            </a:extLst>
          </p:cNvPr>
          <p:cNvSpPr>
            <a:spLocks noGrp="1"/>
          </p:cNvSpPr>
          <p:nvPr>
            <p:ph type="sldNum" sz="quarter" idx="12"/>
          </p:nvPr>
        </p:nvSpPr>
        <p:spPr/>
        <p:txBody>
          <a:bodyPr/>
          <a:lstStyle/>
          <a:p>
            <a:fld id="{B39625B2-49DA-4C36-9CB8-B67022239F28}" type="slidenum">
              <a:rPr lang="en-US" smtClean="0"/>
              <a:t>‹#›</a:t>
            </a:fld>
            <a:endParaRPr lang="en-US"/>
          </a:p>
        </p:txBody>
      </p:sp>
    </p:spTree>
    <p:extLst>
      <p:ext uri="{BB962C8B-B14F-4D97-AF65-F5344CB8AC3E}">
        <p14:creationId xmlns:p14="http://schemas.microsoft.com/office/powerpoint/2010/main" val="3450441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1482F-9ED9-1DC4-6378-D4ADE6097B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D25771-A7B9-C9D3-C992-8E4BDC1C0D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9DECF4-A280-1A7D-F1C1-B46182060627}"/>
              </a:ext>
            </a:extLst>
          </p:cNvPr>
          <p:cNvSpPr>
            <a:spLocks noGrp="1"/>
          </p:cNvSpPr>
          <p:nvPr>
            <p:ph type="dt" sz="half" idx="10"/>
          </p:nvPr>
        </p:nvSpPr>
        <p:spPr/>
        <p:txBody>
          <a:bodyPr/>
          <a:lstStyle/>
          <a:p>
            <a:fld id="{F3950824-2956-4887-80AA-6C86649C5660}" type="datetimeFigureOut">
              <a:rPr lang="en-US" smtClean="0"/>
              <a:t>11/21/2022</a:t>
            </a:fld>
            <a:endParaRPr lang="en-US"/>
          </a:p>
        </p:txBody>
      </p:sp>
      <p:sp>
        <p:nvSpPr>
          <p:cNvPr id="5" name="Footer Placeholder 4">
            <a:extLst>
              <a:ext uri="{FF2B5EF4-FFF2-40B4-BE49-F238E27FC236}">
                <a16:creationId xmlns:a16="http://schemas.microsoft.com/office/drawing/2014/main" id="{0DCF49C0-FDEA-69FE-639A-DE975F6030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3C6066-131C-83D5-2610-8846EB7306EE}"/>
              </a:ext>
            </a:extLst>
          </p:cNvPr>
          <p:cNvSpPr>
            <a:spLocks noGrp="1"/>
          </p:cNvSpPr>
          <p:nvPr>
            <p:ph type="sldNum" sz="quarter" idx="12"/>
          </p:nvPr>
        </p:nvSpPr>
        <p:spPr/>
        <p:txBody>
          <a:bodyPr/>
          <a:lstStyle/>
          <a:p>
            <a:fld id="{B39625B2-49DA-4C36-9CB8-B67022239F28}" type="slidenum">
              <a:rPr lang="en-US" smtClean="0"/>
              <a:t>‹#›</a:t>
            </a:fld>
            <a:endParaRPr lang="en-US"/>
          </a:p>
        </p:txBody>
      </p:sp>
    </p:spTree>
    <p:extLst>
      <p:ext uri="{BB962C8B-B14F-4D97-AF65-F5344CB8AC3E}">
        <p14:creationId xmlns:p14="http://schemas.microsoft.com/office/powerpoint/2010/main" val="3970789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737E0-14C4-63B8-E0DB-0E93981313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F464CE-5C30-389E-0D46-04D6269E38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F03DC1-DA78-B055-8C66-881EE31802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0EE921-7E02-1237-A3A1-6665536C0D90}"/>
              </a:ext>
            </a:extLst>
          </p:cNvPr>
          <p:cNvSpPr>
            <a:spLocks noGrp="1"/>
          </p:cNvSpPr>
          <p:nvPr>
            <p:ph type="dt" sz="half" idx="10"/>
          </p:nvPr>
        </p:nvSpPr>
        <p:spPr/>
        <p:txBody>
          <a:bodyPr/>
          <a:lstStyle/>
          <a:p>
            <a:fld id="{F3950824-2956-4887-80AA-6C86649C5660}" type="datetimeFigureOut">
              <a:rPr lang="en-US" smtClean="0"/>
              <a:t>11/21/2022</a:t>
            </a:fld>
            <a:endParaRPr lang="en-US"/>
          </a:p>
        </p:txBody>
      </p:sp>
      <p:sp>
        <p:nvSpPr>
          <p:cNvPr id="6" name="Footer Placeholder 5">
            <a:extLst>
              <a:ext uri="{FF2B5EF4-FFF2-40B4-BE49-F238E27FC236}">
                <a16:creationId xmlns:a16="http://schemas.microsoft.com/office/drawing/2014/main" id="{BCED3AC1-81E4-FF05-33F2-2C233DF941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20965F-45F8-7E04-973A-67D93A900596}"/>
              </a:ext>
            </a:extLst>
          </p:cNvPr>
          <p:cNvSpPr>
            <a:spLocks noGrp="1"/>
          </p:cNvSpPr>
          <p:nvPr>
            <p:ph type="sldNum" sz="quarter" idx="12"/>
          </p:nvPr>
        </p:nvSpPr>
        <p:spPr/>
        <p:txBody>
          <a:bodyPr/>
          <a:lstStyle/>
          <a:p>
            <a:fld id="{B39625B2-49DA-4C36-9CB8-B67022239F28}" type="slidenum">
              <a:rPr lang="en-US" smtClean="0"/>
              <a:t>‹#›</a:t>
            </a:fld>
            <a:endParaRPr lang="en-US"/>
          </a:p>
        </p:txBody>
      </p:sp>
    </p:spTree>
    <p:extLst>
      <p:ext uri="{BB962C8B-B14F-4D97-AF65-F5344CB8AC3E}">
        <p14:creationId xmlns:p14="http://schemas.microsoft.com/office/powerpoint/2010/main" val="1828757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3962F-9A92-4A82-1EDF-EB1FEEDE1C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948731-3F26-ECD6-C1F9-EFD2ADF8B5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E3BCAD-9E73-A0FB-88F6-A26C068A9F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CDEAFBF-D4BC-B5BF-8606-ACD9FC0652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AC61CD-171F-2341-F6C0-D1E7C646FB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2562D7-9F8F-99E2-6CD3-2964541C9031}"/>
              </a:ext>
            </a:extLst>
          </p:cNvPr>
          <p:cNvSpPr>
            <a:spLocks noGrp="1"/>
          </p:cNvSpPr>
          <p:nvPr>
            <p:ph type="dt" sz="half" idx="10"/>
          </p:nvPr>
        </p:nvSpPr>
        <p:spPr/>
        <p:txBody>
          <a:bodyPr/>
          <a:lstStyle/>
          <a:p>
            <a:fld id="{F3950824-2956-4887-80AA-6C86649C5660}" type="datetimeFigureOut">
              <a:rPr lang="en-US" smtClean="0"/>
              <a:t>11/21/2022</a:t>
            </a:fld>
            <a:endParaRPr lang="en-US"/>
          </a:p>
        </p:txBody>
      </p:sp>
      <p:sp>
        <p:nvSpPr>
          <p:cNvPr id="8" name="Footer Placeholder 7">
            <a:extLst>
              <a:ext uri="{FF2B5EF4-FFF2-40B4-BE49-F238E27FC236}">
                <a16:creationId xmlns:a16="http://schemas.microsoft.com/office/drawing/2014/main" id="{27502242-6E76-732E-0143-8BD7664FF4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C643C7-ECDA-60C1-36F4-40A1ED11A1FA}"/>
              </a:ext>
            </a:extLst>
          </p:cNvPr>
          <p:cNvSpPr>
            <a:spLocks noGrp="1"/>
          </p:cNvSpPr>
          <p:nvPr>
            <p:ph type="sldNum" sz="quarter" idx="12"/>
          </p:nvPr>
        </p:nvSpPr>
        <p:spPr/>
        <p:txBody>
          <a:bodyPr/>
          <a:lstStyle/>
          <a:p>
            <a:fld id="{B39625B2-49DA-4C36-9CB8-B67022239F28}" type="slidenum">
              <a:rPr lang="en-US" smtClean="0"/>
              <a:t>‹#›</a:t>
            </a:fld>
            <a:endParaRPr lang="en-US"/>
          </a:p>
        </p:txBody>
      </p:sp>
    </p:spTree>
    <p:extLst>
      <p:ext uri="{BB962C8B-B14F-4D97-AF65-F5344CB8AC3E}">
        <p14:creationId xmlns:p14="http://schemas.microsoft.com/office/powerpoint/2010/main" val="4003680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3CB65-E7B2-BC13-43F9-D87A821EC1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A257A5-EBC1-BCA0-0335-0D697F267E7E}"/>
              </a:ext>
            </a:extLst>
          </p:cNvPr>
          <p:cNvSpPr>
            <a:spLocks noGrp="1"/>
          </p:cNvSpPr>
          <p:nvPr>
            <p:ph type="dt" sz="half" idx="10"/>
          </p:nvPr>
        </p:nvSpPr>
        <p:spPr/>
        <p:txBody>
          <a:bodyPr/>
          <a:lstStyle/>
          <a:p>
            <a:fld id="{F3950824-2956-4887-80AA-6C86649C5660}" type="datetimeFigureOut">
              <a:rPr lang="en-US" smtClean="0"/>
              <a:t>11/21/2022</a:t>
            </a:fld>
            <a:endParaRPr lang="en-US"/>
          </a:p>
        </p:txBody>
      </p:sp>
      <p:sp>
        <p:nvSpPr>
          <p:cNvPr id="4" name="Footer Placeholder 3">
            <a:extLst>
              <a:ext uri="{FF2B5EF4-FFF2-40B4-BE49-F238E27FC236}">
                <a16:creationId xmlns:a16="http://schemas.microsoft.com/office/drawing/2014/main" id="{E1D92BEC-22D7-7290-57B1-17B8BE2F04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283668-135C-4115-C1C4-81F0301D636B}"/>
              </a:ext>
            </a:extLst>
          </p:cNvPr>
          <p:cNvSpPr>
            <a:spLocks noGrp="1"/>
          </p:cNvSpPr>
          <p:nvPr>
            <p:ph type="sldNum" sz="quarter" idx="12"/>
          </p:nvPr>
        </p:nvSpPr>
        <p:spPr/>
        <p:txBody>
          <a:bodyPr/>
          <a:lstStyle/>
          <a:p>
            <a:fld id="{B39625B2-49DA-4C36-9CB8-B67022239F28}" type="slidenum">
              <a:rPr lang="en-US" smtClean="0"/>
              <a:t>‹#›</a:t>
            </a:fld>
            <a:endParaRPr lang="en-US"/>
          </a:p>
        </p:txBody>
      </p:sp>
    </p:spTree>
    <p:extLst>
      <p:ext uri="{BB962C8B-B14F-4D97-AF65-F5344CB8AC3E}">
        <p14:creationId xmlns:p14="http://schemas.microsoft.com/office/powerpoint/2010/main" val="206383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7ADED6-668A-A0E2-E2E6-12D84DD7B5F7}"/>
              </a:ext>
            </a:extLst>
          </p:cNvPr>
          <p:cNvSpPr>
            <a:spLocks noGrp="1"/>
          </p:cNvSpPr>
          <p:nvPr>
            <p:ph type="dt" sz="half" idx="10"/>
          </p:nvPr>
        </p:nvSpPr>
        <p:spPr/>
        <p:txBody>
          <a:bodyPr/>
          <a:lstStyle/>
          <a:p>
            <a:fld id="{F3950824-2956-4887-80AA-6C86649C5660}" type="datetimeFigureOut">
              <a:rPr lang="en-US" smtClean="0"/>
              <a:t>11/21/2022</a:t>
            </a:fld>
            <a:endParaRPr lang="en-US"/>
          </a:p>
        </p:txBody>
      </p:sp>
      <p:sp>
        <p:nvSpPr>
          <p:cNvPr id="3" name="Footer Placeholder 2">
            <a:extLst>
              <a:ext uri="{FF2B5EF4-FFF2-40B4-BE49-F238E27FC236}">
                <a16:creationId xmlns:a16="http://schemas.microsoft.com/office/drawing/2014/main" id="{5A399CE0-538B-EC2A-2327-CE193F2797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233C3C9-67F7-D15C-5FE8-9A4116A657C9}"/>
              </a:ext>
            </a:extLst>
          </p:cNvPr>
          <p:cNvSpPr>
            <a:spLocks noGrp="1"/>
          </p:cNvSpPr>
          <p:nvPr>
            <p:ph type="sldNum" sz="quarter" idx="12"/>
          </p:nvPr>
        </p:nvSpPr>
        <p:spPr/>
        <p:txBody>
          <a:bodyPr/>
          <a:lstStyle/>
          <a:p>
            <a:fld id="{B39625B2-49DA-4C36-9CB8-B67022239F28}" type="slidenum">
              <a:rPr lang="en-US" smtClean="0"/>
              <a:t>‹#›</a:t>
            </a:fld>
            <a:endParaRPr lang="en-US"/>
          </a:p>
        </p:txBody>
      </p:sp>
    </p:spTree>
    <p:extLst>
      <p:ext uri="{BB962C8B-B14F-4D97-AF65-F5344CB8AC3E}">
        <p14:creationId xmlns:p14="http://schemas.microsoft.com/office/powerpoint/2010/main" val="3145355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30E3A-BCE1-E475-AA17-2146CD47A1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E6B181-04D7-A927-B905-909EE6866D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3ED558-141E-D01D-D603-9C605B8E59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450156-5EF1-B49B-1710-1F5A97A6BE30}"/>
              </a:ext>
            </a:extLst>
          </p:cNvPr>
          <p:cNvSpPr>
            <a:spLocks noGrp="1"/>
          </p:cNvSpPr>
          <p:nvPr>
            <p:ph type="dt" sz="half" idx="10"/>
          </p:nvPr>
        </p:nvSpPr>
        <p:spPr/>
        <p:txBody>
          <a:bodyPr/>
          <a:lstStyle/>
          <a:p>
            <a:fld id="{F3950824-2956-4887-80AA-6C86649C5660}" type="datetimeFigureOut">
              <a:rPr lang="en-US" smtClean="0"/>
              <a:t>11/21/2022</a:t>
            </a:fld>
            <a:endParaRPr lang="en-US"/>
          </a:p>
        </p:txBody>
      </p:sp>
      <p:sp>
        <p:nvSpPr>
          <p:cNvPr id="6" name="Footer Placeholder 5">
            <a:extLst>
              <a:ext uri="{FF2B5EF4-FFF2-40B4-BE49-F238E27FC236}">
                <a16:creationId xmlns:a16="http://schemas.microsoft.com/office/drawing/2014/main" id="{75B8B5DD-4C7D-8C00-7934-02597A70F9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2701D1-EA61-7E52-3442-336F257FCE37}"/>
              </a:ext>
            </a:extLst>
          </p:cNvPr>
          <p:cNvSpPr>
            <a:spLocks noGrp="1"/>
          </p:cNvSpPr>
          <p:nvPr>
            <p:ph type="sldNum" sz="quarter" idx="12"/>
          </p:nvPr>
        </p:nvSpPr>
        <p:spPr/>
        <p:txBody>
          <a:bodyPr/>
          <a:lstStyle/>
          <a:p>
            <a:fld id="{B39625B2-49DA-4C36-9CB8-B67022239F28}" type="slidenum">
              <a:rPr lang="en-US" smtClean="0"/>
              <a:t>‹#›</a:t>
            </a:fld>
            <a:endParaRPr lang="en-US"/>
          </a:p>
        </p:txBody>
      </p:sp>
    </p:spTree>
    <p:extLst>
      <p:ext uri="{BB962C8B-B14F-4D97-AF65-F5344CB8AC3E}">
        <p14:creationId xmlns:p14="http://schemas.microsoft.com/office/powerpoint/2010/main" val="303026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98762-B25D-96DC-3B65-4371E2BEAD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15CBDD-2CEB-DEF9-9C2B-350EF2C120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D8D8D1-909E-07B3-59AD-9282E6AAA5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7238B7-D97A-6EDC-081F-4D25167017EA}"/>
              </a:ext>
            </a:extLst>
          </p:cNvPr>
          <p:cNvSpPr>
            <a:spLocks noGrp="1"/>
          </p:cNvSpPr>
          <p:nvPr>
            <p:ph type="dt" sz="half" idx="10"/>
          </p:nvPr>
        </p:nvSpPr>
        <p:spPr/>
        <p:txBody>
          <a:bodyPr/>
          <a:lstStyle/>
          <a:p>
            <a:fld id="{F3950824-2956-4887-80AA-6C86649C5660}" type="datetimeFigureOut">
              <a:rPr lang="en-US" smtClean="0"/>
              <a:t>11/21/2022</a:t>
            </a:fld>
            <a:endParaRPr lang="en-US"/>
          </a:p>
        </p:txBody>
      </p:sp>
      <p:sp>
        <p:nvSpPr>
          <p:cNvPr id="6" name="Footer Placeholder 5">
            <a:extLst>
              <a:ext uri="{FF2B5EF4-FFF2-40B4-BE49-F238E27FC236}">
                <a16:creationId xmlns:a16="http://schemas.microsoft.com/office/drawing/2014/main" id="{D1BA269F-9C3B-E625-0869-BDB375C571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6CBA58-84F4-FEA5-7CC1-D656E2D56DCA}"/>
              </a:ext>
            </a:extLst>
          </p:cNvPr>
          <p:cNvSpPr>
            <a:spLocks noGrp="1"/>
          </p:cNvSpPr>
          <p:nvPr>
            <p:ph type="sldNum" sz="quarter" idx="12"/>
          </p:nvPr>
        </p:nvSpPr>
        <p:spPr/>
        <p:txBody>
          <a:bodyPr/>
          <a:lstStyle/>
          <a:p>
            <a:fld id="{B39625B2-49DA-4C36-9CB8-B67022239F28}" type="slidenum">
              <a:rPr lang="en-US" smtClean="0"/>
              <a:t>‹#›</a:t>
            </a:fld>
            <a:endParaRPr lang="en-US"/>
          </a:p>
        </p:txBody>
      </p:sp>
    </p:spTree>
    <p:extLst>
      <p:ext uri="{BB962C8B-B14F-4D97-AF65-F5344CB8AC3E}">
        <p14:creationId xmlns:p14="http://schemas.microsoft.com/office/powerpoint/2010/main" val="2526122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59921D-8B4B-99BC-8AB3-58E7738902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368440-AFA1-82C4-CEFB-A66A733F47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70A968-F207-4FEB-B695-EB8A0749BF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950824-2956-4887-80AA-6C86649C5660}" type="datetimeFigureOut">
              <a:rPr lang="en-US" smtClean="0"/>
              <a:t>11/21/2022</a:t>
            </a:fld>
            <a:endParaRPr lang="en-US"/>
          </a:p>
        </p:txBody>
      </p:sp>
      <p:sp>
        <p:nvSpPr>
          <p:cNvPr id="5" name="Footer Placeholder 4">
            <a:extLst>
              <a:ext uri="{FF2B5EF4-FFF2-40B4-BE49-F238E27FC236}">
                <a16:creationId xmlns:a16="http://schemas.microsoft.com/office/drawing/2014/main" id="{16B74A0C-F854-1373-F777-3836115B87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77CCD1-8314-1DE6-32CB-AD9DA12913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625B2-49DA-4C36-9CB8-B67022239F28}" type="slidenum">
              <a:rPr lang="en-US" smtClean="0"/>
              <a:t>‹#›</a:t>
            </a:fld>
            <a:endParaRPr lang="en-US"/>
          </a:p>
        </p:txBody>
      </p:sp>
    </p:spTree>
    <p:extLst>
      <p:ext uri="{BB962C8B-B14F-4D97-AF65-F5344CB8AC3E}">
        <p14:creationId xmlns:p14="http://schemas.microsoft.com/office/powerpoint/2010/main" val="379156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Logo, company name&#10;&#10;Description automatically generated">
            <a:extLst>
              <a:ext uri="{FF2B5EF4-FFF2-40B4-BE49-F238E27FC236}">
                <a16:creationId xmlns:a16="http://schemas.microsoft.com/office/drawing/2014/main" id="{283EE563-3738-BBBA-75F1-3062B8D272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60" y="75267"/>
            <a:ext cx="1714776" cy="805476"/>
          </a:xfrm>
          <a:prstGeom prst="rect">
            <a:avLst/>
          </a:prstGeom>
        </p:spPr>
      </p:pic>
      <p:sp>
        <p:nvSpPr>
          <p:cNvPr id="2" name="TextBox 1">
            <a:extLst>
              <a:ext uri="{FF2B5EF4-FFF2-40B4-BE49-F238E27FC236}">
                <a16:creationId xmlns:a16="http://schemas.microsoft.com/office/drawing/2014/main" id="{E7ABA8EE-0CBD-98C6-C77A-DB9BF892593B}"/>
              </a:ext>
            </a:extLst>
          </p:cNvPr>
          <p:cNvSpPr txBox="1"/>
          <p:nvPr/>
        </p:nvSpPr>
        <p:spPr>
          <a:xfrm>
            <a:off x="365760" y="6179503"/>
            <a:ext cx="11612880" cy="646331"/>
          </a:xfrm>
          <a:prstGeom prst="rect">
            <a:avLst/>
          </a:prstGeom>
          <a:noFill/>
        </p:spPr>
        <p:txBody>
          <a:bodyPr wrap="square" rtlCol="0">
            <a:spAutoFit/>
          </a:bodyPr>
          <a:lstStyle/>
          <a:p>
            <a:pPr algn="ctr"/>
            <a:r>
              <a:rPr lang="en-US" dirty="0">
                <a:latin typeface="Garamond" panose="02020404030301010803" pitchFamily="18" charset="0"/>
              </a:rPr>
              <a:t>My next big research focus is developing and deploying technologies which leverage the adaptive capabilities of artificially intelligent synthetic environments through the integration of data from varied cognitive, affective, and behavioral sources. </a:t>
            </a:r>
          </a:p>
        </p:txBody>
      </p:sp>
      <p:sp>
        <p:nvSpPr>
          <p:cNvPr id="3" name="TextBox 2">
            <a:extLst>
              <a:ext uri="{FF2B5EF4-FFF2-40B4-BE49-F238E27FC236}">
                <a16:creationId xmlns:a16="http://schemas.microsoft.com/office/drawing/2014/main" id="{D413FB54-7C05-1D93-2E3D-FD8C8834F1D9}"/>
              </a:ext>
            </a:extLst>
          </p:cNvPr>
          <p:cNvSpPr txBox="1"/>
          <p:nvPr/>
        </p:nvSpPr>
        <p:spPr>
          <a:xfrm>
            <a:off x="2181138" y="134996"/>
            <a:ext cx="9345335" cy="830997"/>
          </a:xfrm>
          <a:prstGeom prst="rect">
            <a:avLst/>
          </a:prstGeom>
          <a:noFill/>
        </p:spPr>
        <p:txBody>
          <a:bodyPr wrap="square" rtlCol="0">
            <a:spAutoFit/>
          </a:bodyPr>
          <a:lstStyle/>
          <a:p>
            <a:pPr algn="ctr"/>
            <a:r>
              <a:rPr lang="en-US" sz="4800" dirty="0">
                <a:solidFill>
                  <a:srgbClr val="502D7F"/>
                </a:solidFill>
                <a:latin typeface="Garamond" panose="02020404030301010803" pitchFamily="18" charset="0"/>
              </a:rPr>
              <a:t>Neurocognition Science Laboratory</a:t>
            </a:r>
          </a:p>
        </p:txBody>
      </p:sp>
      <p:grpSp>
        <p:nvGrpSpPr>
          <p:cNvPr id="11" name="Group 1">
            <a:extLst>
              <a:ext uri="{FF2B5EF4-FFF2-40B4-BE49-F238E27FC236}">
                <a16:creationId xmlns:a16="http://schemas.microsoft.com/office/drawing/2014/main" id="{8E2AD0A3-3196-ACCF-8EF6-BED64282B27F}"/>
              </a:ext>
            </a:extLst>
          </p:cNvPr>
          <p:cNvGrpSpPr/>
          <p:nvPr/>
        </p:nvGrpSpPr>
        <p:grpSpPr>
          <a:xfrm>
            <a:off x="-16" y="946459"/>
            <a:ext cx="12192016" cy="148108"/>
            <a:chOff x="-16" y="946459"/>
            <a:chExt cx="12192016" cy="148108"/>
          </a:xfrm>
        </p:grpSpPr>
        <p:sp>
          <p:nvSpPr>
            <p:cNvPr id="12" name="Rectangle 2">
              <a:extLst>
                <a:ext uri="{FF2B5EF4-FFF2-40B4-BE49-F238E27FC236}">
                  <a16:creationId xmlns:a16="http://schemas.microsoft.com/office/drawing/2014/main" id="{DFDE2CB7-3EDE-2025-A289-744CC3207B20}"/>
                </a:ext>
              </a:extLst>
            </p:cNvPr>
            <p:cNvSpPr/>
            <p:nvPr/>
          </p:nvSpPr>
          <p:spPr>
            <a:xfrm>
              <a:off x="0" y="946459"/>
              <a:ext cx="12192000" cy="45719"/>
            </a:xfrm>
            <a:prstGeom prst="rect">
              <a:avLst/>
            </a:prstGeom>
            <a:solidFill>
              <a:srgbClr val="502D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CEE896B-BFE3-4415-443D-2E0887F77027}"/>
                </a:ext>
              </a:extLst>
            </p:cNvPr>
            <p:cNvSpPr/>
            <p:nvPr/>
          </p:nvSpPr>
          <p:spPr>
            <a:xfrm>
              <a:off x="-16" y="998836"/>
              <a:ext cx="12192000" cy="45719"/>
            </a:xfrm>
            <a:prstGeom prst="rect">
              <a:avLst/>
            </a:prstGeom>
            <a:solidFill>
              <a:srgbClr val="FFC82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13D5D04-9892-7695-9EC7-EB520AE60BD1}"/>
                </a:ext>
              </a:extLst>
            </p:cNvPr>
            <p:cNvSpPr/>
            <p:nvPr/>
          </p:nvSpPr>
          <p:spPr>
            <a:xfrm>
              <a:off x="-16" y="1048848"/>
              <a:ext cx="12192000" cy="45719"/>
            </a:xfrm>
            <a:prstGeom prst="rect">
              <a:avLst/>
            </a:prstGeom>
            <a:solidFill>
              <a:srgbClr val="502D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Oval 12">
            <a:extLst>
              <a:ext uri="{FF2B5EF4-FFF2-40B4-BE49-F238E27FC236}">
                <a16:creationId xmlns:a16="http://schemas.microsoft.com/office/drawing/2014/main" id="{7F67663D-281B-4D42-9151-D0C51A2BAB89}"/>
              </a:ext>
            </a:extLst>
          </p:cNvPr>
          <p:cNvSpPr/>
          <p:nvPr/>
        </p:nvSpPr>
        <p:spPr>
          <a:xfrm>
            <a:off x="4696204" y="2353567"/>
            <a:ext cx="2841660" cy="1778661"/>
          </a:xfrm>
          <a:prstGeom prst="ellipse">
            <a:avLst/>
          </a:prstGeom>
          <a:solidFill>
            <a:srgbClr val="FFFF00">
              <a:alpha val="36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502D7F"/>
              </a:solidFill>
              <a:latin typeface="Garamond" panose="02020404030301010803" pitchFamily="18" charset="0"/>
            </a:endParaRPr>
          </a:p>
          <a:p>
            <a:pPr algn="ctr"/>
            <a:endParaRPr lang="en-US" dirty="0">
              <a:solidFill>
                <a:srgbClr val="502D7F"/>
              </a:solidFill>
              <a:latin typeface="Garamond" panose="02020404030301010803" pitchFamily="18" charset="0"/>
            </a:endParaRPr>
          </a:p>
          <a:p>
            <a:pPr algn="ctr"/>
            <a:r>
              <a:rPr lang="en-US" dirty="0">
                <a:solidFill>
                  <a:srgbClr val="502D7F"/>
                </a:solidFill>
                <a:latin typeface="Garamond" panose="02020404030301010803" pitchFamily="18" charset="0"/>
              </a:rPr>
              <a:t>Digital Transformation and Technology Application</a:t>
            </a:r>
          </a:p>
        </p:txBody>
      </p:sp>
      <p:sp>
        <p:nvSpPr>
          <p:cNvPr id="14" name="Oval 13">
            <a:extLst>
              <a:ext uri="{FF2B5EF4-FFF2-40B4-BE49-F238E27FC236}">
                <a16:creationId xmlns:a16="http://schemas.microsoft.com/office/drawing/2014/main" id="{2765B747-7C97-49B5-A35E-8DDD8D4461ED}"/>
              </a:ext>
            </a:extLst>
          </p:cNvPr>
          <p:cNvSpPr/>
          <p:nvPr/>
        </p:nvSpPr>
        <p:spPr>
          <a:xfrm>
            <a:off x="3499511" y="1171135"/>
            <a:ext cx="2831085" cy="1711461"/>
          </a:xfrm>
          <a:prstGeom prst="ellipse">
            <a:avLst/>
          </a:prstGeom>
          <a:solidFill>
            <a:srgbClr val="FFFF00">
              <a:alpha val="36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502D7F"/>
                </a:solidFill>
                <a:latin typeface="Garamond" panose="02020404030301010803" pitchFamily="18" charset="0"/>
              </a:rPr>
              <a:t>Digital </a:t>
            </a:r>
          </a:p>
          <a:p>
            <a:pPr algn="ctr"/>
            <a:r>
              <a:rPr lang="en-US" dirty="0">
                <a:solidFill>
                  <a:srgbClr val="502D7F"/>
                </a:solidFill>
                <a:latin typeface="Garamond" panose="02020404030301010803" pitchFamily="18" charset="0"/>
              </a:rPr>
              <a:t>Mental Health </a:t>
            </a:r>
          </a:p>
          <a:p>
            <a:pPr algn="ctr"/>
            <a:r>
              <a:rPr lang="en-US" dirty="0">
                <a:solidFill>
                  <a:srgbClr val="502D7F"/>
                </a:solidFill>
                <a:latin typeface="Garamond" panose="02020404030301010803" pitchFamily="18" charset="0"/>
              </a:rPr>
              <a:t>and Behavior</a:t>
            </a:r>
          </a:p>
        </p:txBody>
      </p:sp>
      <p:sp>
        <p:nvSpPr>
          <p:cNvPr id="15" name="Oval 14">
            <a:extLst>
              <a:ext uri="{FF2B5EF4-FFF2-40B4-BE49-F238E27FC236}">
                <a16:creationId xmlns:a16="http://schemas.microsoft.com/office/drawing/2014/main" id="{6F7138AF-7CF4-4BCB-BF47-418E966AD67B}"/>
              </a:ext>
            </a:extLst>
          </p:cNvPr>
          <p:cNvSpPr/>
          <p:nvPr/>
        </p:nvSpPr>
        <p:spPr>
          <a:xfrm>
            <a:off x="5850560" y="1171135"/>
            <a:ext cx="2841660" cy="1711461"/>
          </a:xfrm>
          <a:prstGeom prst="ellipse">
            <a:avLst/>
          </a:prstGeom>
          <a:solidFill>
            <a:srgbClr val="FFFF00">
              <a:alpha val="36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502D7F"/>
                </a:solidFill>
                <a:latin typeface="Garamond" panose="02020404030301010803" pitchFamily="18" charset="0"/>
              </a:rPr>
              <a:t>Science of Learning </a:t>
            </a:r>
          </a:p>
          <a:p>
            <a:pPr algn="ctr"/>
            <a:r>
              <a:rPr lang="en-US" dirty="0">
                <a:solidFill>
                  <a:srgbClr val="502D7F"/>
                </a:solidFill>
                <a:latin typeface="Garamond" panose="02020404030301010803" pitchFamily="18" charset="0"/>
              </a:rPr>
              <a:t>Human Cognitive Augmentation</a:t>
            </a:r>
          </a:p>
        </p:txBody>
      </p:sp>
      <p:sp>
        <p:nvSpPr>
          <p:cNvPr id="16" name="Oval 15">
            <a:extLst>
              <a:ext uri="{FF2B5EF4-FFF2-40B4-BE49-F238E27FC236}">
                <a16:creationId xmlns:a16="http://schemas.microsoft.com/office/drawing/2014/main" id="{63C89CEF-F727-4B33-BE7B-5CC5FC25AF1A}"/>
              </a:ext>
            </a:extLst>
          </p:cNvPr>
          <p:cNvSpPr/>
          <p:nvPr/>
        </p:nvSpPr>
        <p:spPr>
          <a:xfrm>
            <a:off x="5545176" y="2222936"/>
            <a:ext cx="1084217" cy="681190"/>
          </a:xfrm>
          <a:prstGeom prst="ellipse">
            <a:avLst/>
          </a:prstGeom>
          <a:solidFill>
            <a:srgbClr val="7030A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Garamond" panose="02020404030301010803" pitchFamily="18" charset="0"/>
              </a:rPr>
              <a:t>NCSL</a:t>
            </a:r>
          </a:p>
        </p:txBody>
      </p:sp>
      <p:sp>
        <p:nvSpPr>
          <p:cNvPr id="17" name="Rectangle 16">
            <a:extLst>
              <a:ext uri="{FF2B5EF4-FFF2-40B4-BE49-F238E27FC236}">
                <a16:creationId xmlns:a16="http://schemas.microsoft.com/office/drawing/2014/main" id="{345D1B94-932F-46BD-8137-C40B6179A169}"/>
              </a:ext>
            </a:extLst>
          </p:cNvPr>
          <p:cNvSpPr/>
          <p:nvPr/>
        </p:nvSpPr>
        <p:spPr>
          <a:xfrm>
            <a:off x="872390" y="2638579"/>
            <a:ext cx="2589482" cy="1302033"/>
          </a:xfrm>
          <a:prstGeom prst="rect">
            <a:avLst/>
          </a:prstGeom>
          <a:solidFill>
            <a:srgbClr val="502D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Garamond" panose="02020404030301010803" pitchFamily="18" charset="0"/>
              </a:rPr>
              <a:t>Research: Improved Access to Learning Opportunities for Neurodiverse Persons </a:t>
            </a:r>
          </a:p>
        </p:txBody>
      </p:sp>
      <p:sp>
        <p:nvSpPr>
          <p:cNvPr id="18" name="Rectangle 17">
            <a:extLst>
              <a:ext uri="{FF2B5EF4-FFF2-40B4-BE49-F238E27FC236}">
                <a16:creationId xmlns:a16="http://schemas.microsoft.com/office/drawing/2014/main" id="{F0F3243C-762B-45F6-8420-DF12995213CF}"/>
              </a:ext>
            </a:extLst>
          </p:cNvPr>
          <p:cNvSpPr/>
          <p:nvPr/>
        </p:nvSpPr>
        <p:spPr>
          <a:xfrm>
            <a:off x="872390" y="1240793"/>
            <a:ext cx="2589482" cy="1302033"/>
          </a:xfrm>
          <a:prstGeom prst="rect">
            <a:avLst/>
          </a:prstGeom>
          <a:solidFill>
            <a:srgbClr val="502D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Garamond" panose="02020404030301010803" pitchFamily="18" charset="0"/>
              </a:rPr>
              <a:t>Research: Improve Digital Environments and Tools for Mental Health Care Related to Trauma</a:t>
            </a:r>
          </a:p>
        </p:txBody>
      </p:sp>
      <p:sp>
        <p:nvSpPr>
          <p:cNvPr id="19" name="Rectangle 18">
            <a:extLst>
              <a:ext uri="{FF2B5EF4-FFF2-40B4-BE49-F238E27FC236}">
                <a16:creationId xmlns:a16="http://schemas.microsoft.com/office/drawing/2014/main" id="{59A4445D-22F5-49AA-A873-E4FACAE15B34}"/>
              </a:ext>
            </a:extLst>
          </p:cNvPr>
          <p:cNvSpPr/>
          <p:nvPr/>
        </p:nvSpPr>
        <p:spPr>
          <a:xfrm>
            <a:off x="8719944" y="1240793"/>
            <a:ext cx="2740052" cy="1222559"/>
          </a:xfrm>
          <a:prstGeom prst="rect">
            <a:avLst/>
          </a:prstGeom>
          <a:solidFill>
            <a:srgbClr val="502D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Garamond" panose="02020404030301010803" pitchFamily="18" charset="0"/>
              </a:rPr>
              <a:t>Research: Machine Learning to Improve Decision Making and use of Decision Supports</a:t>
            </a:r>
          </a:p>
        </p:txBody>
      </p:sp>
      <p:sp>
        <p:nvSpPr>
          <p:cNvPr id="20" name="Rectangle 19">
            <a:extLst>
              <a:ext uri="{FF2B5EF4-FFF2-40B4-BE49-F238E27FC236}">
                <a16:creationId xmlns:a16="http://schemas.microsoft.com/office/drawing/2014/main" id="{6C91D990-C623-407F-9BB4-A07387B0B69C}"/>
              </a:ext>
            </a:extLst>
          </p:cNvPr>
          <p:cNvSpPr/>
          <p:nvPr/>
        </p:nvSpPr>
        <p:spPr>
          <a:xfrm>
            <a:off x="8719944" y="2543436"/>
            <a:ext cx="2740052" cy="1711461"/>
          </a:xfrm>
          <a:prstGeom prst="rect">
            <a:avLst/>
          </a:prstGeom>
          <a:solidFill>
            <a:srgbClr val="502D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Garamond" panose="02020404030301010803" pitchFamily="18" charset="0"/>
              </a:rPr>
              <a:t>Research: Applications of Neurological and Physiological Data for Assessment of Learning in High Stress Fluid Environments  </a:t>
            </a:r>
          </a:p>
        </p:txBody>
      </p:sp>
      <p:sp>
        <p:nvSpPr>
          <p:cNvPr id="24" name="Rectangle 23">
            <a:extLst>
              <a:ext uri="{FF2B5EF4-FFF2-40B4-BE49-F238E27FC236}">
                <a16:creationId xmlns:a16="http://schemas.microsoft.com/office/drawing/2014/main" id="{AD8EB2A9-3718-430A-A014-AFD1E16B35F4}"/>
              </a:ext>
            </a:extLst>
          </p:cNvPr>
          <p:cNvSpPr/>
          <p:nvPr/>
        </p:nvSpPr>
        <p:spPr>
          <a:xfrm>
            <a:off x="4981348" y="4153439"/>
            <a:ext cx="2271371" cy="956873"/>
          </a:xfrm>
          <a:prstGeom prst="rect">
            <a:avLst/>
          </a:prstGeom>
          <a:solidFill>
            <a:srgbClr val="502D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Garamond" panose="02020404030301010803" pitchFamily="18" charset="0"/>
              </a:rPr>
              <a:t>Develop and Deploy Synthetic Adaptive Environments</a:t>
            </a:r>
          </a:p>
        </p:txBody>
      </p:sp>
      <p:grpSp>
        <p:nvGrpSpPr>
          <p:cNvPr id="29" name="Group 28">
            <a:extLst>
              <a:ext uri="{FF2B5EF4-FFF2-40B4-BE49-F238E27FC236}">
                <a16:creationId xmlns:a16="http://schemas.microsoft.com/office/drawing/2014/main" id="{F86939CA-3470-4385-A117-ADA7E3AA0E0F}"/>
              </a:ext>
            </a:extLst>
          </p:cNvPr>
          <p:cNvGrpSpPr/>
          <p:nvPr/>
        </p:nvGrpSpPr>
        <p:grpSpPr>
          <a:xfrm>
            <a:off x="169704" y="5150929"/>
            <a:ext cx="4631443" cy="900001"/>
            <a:chOff x="169704" y="5022081"/>
            <a:chExt cx="4631443" cy="953985"/>
          </a:xfrm>
        </p:grpSpPr>
        <p:sp>
          <p:nvSpPr>
            <p:cNvPr id="28" name="Rectangle 27">
              <a:extLst>
                <a:ext uri="{FF2B5EF4-FFF2-40B4-BE49-F238E27FC236}">
                  <a16:creationId xmlns:a16="http://schemas.microsoft.com/office/drawing/2014/main" id="{34CD40C9-9D8A-4862-A59A-6FCB562E18EA}"/>
                </a:ext>
              </a:extLst>
            </p:cNvPr>
            <p:cNvSpPr/>
            <p:nvPr/>
          </p:nvSpPr>
          <p:spPr>
            <a:xfrm>
              <a:off x="176896" y="5022081"/>
              <a:ext cx="4624251" cy="953985"/>
            </a:xfrm>
            <a:prstGeom prst="rect">
              <a:avLst/>
            </a:prstGeom>
            <a:solidFill>
              <a:srgbClr val="7030A0">
                <a:alpha val="2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5" name="TextBox 24">
              <a:extLst>
                <a:ext uri="{FF2B5EF4-FFF2-40B4-BE49-F238E27FC236}">
                  <a16:creationId xmlns:a16="http://schemas.microsoft.com/office/drawing/2014/main" id="{12A8D493-BE4B-4B57-92ED-4CACEC93F6EE}"/>
                </a:ext>
              </a:extLst>
            </p:cNvPr>
            <p:cNvSpPr txBox="1"/>
            <p:nvPr/>
          </p:nvSpPr>
          <p:spPr>
            <a:xfrm>
              <a:off x="169704" y="5052736"/>
              <a:ext cx="4624251" cy="923330"/>
            </a:xfrm>
            <a:prstGeom prst="rect">
              <a:avLst/>
            </a:prstGeom>
            <a:noFill/>
          </p:spPr>
          <p:txBody>
            <a:bodyPr wrap="square">
              <a:spAutoFit/>
            </a:bodyPr>
            <a:lstStyle/>
            <a:p>
              <a:pPr algn="ctr"/>
              <a:r>
                <a:rPr lang="en-US" sz="1800" dirty="0">
                  <a:latin typeface="Garamond" panose="02020404030301010803" pitchFamily="18" charset="0"/>
                </a:rPr>
                <a:t>My ideal industry research partner is </a:t>
              </a:r>
              <a:r>
                <a:rPr lang="en-US" dirty="0">
                  <a:latin typeface="Garamond" panose="02020404030301010803" pitchFamily="18" charset="0"/>
                </a:rPr>
                <a:t>interested in the development real-time adaptive environments to assess and train complex technical tasks.</a:t>
              </a:r>
              <a:endParaRPr lang="en-US" sz="1800" dirty="0">
                <a:latin typeface="Garamond" panose="02020404030301010803" pitchFamily="18" charset="0"/>
              </a:endParaRPr>
            </a:p>
          </p:txBody>
        </p:sp>
      </p:grpSp>
      <p:grpSp>
        <p:nvGrpSpPr>
          <p:cNvPr id="30" name="Group 29">
            <a:extLst>
              <a:ext uri="{FF2B5EF4-FFF2-40B4-BE49-F238E27FC236}">
                <a16:creationId xmlns:a16="http://schemas.microsoft.com/office/drawing/2014/main" id="{39597519-F809-44C2-A777-ACF5E4E95739}"/>
              </a:ext>
            </a:extLst>
          </p:cNvPr>
          <p:cNvGrpSpPr/>
          <p:nvPr/>
        </p:nvGrpSpPr>
        <p:grpSpPr>
          <a:xfrm>
            <a:off x="7487186" y="5152711"/>
            <a:ext cx="4704814" cy="937422"/>
            <a:chOff x="7487186" y="5022081"/>
            <a:chExt cx="4704814" cy="937422"/>
          </a:xfrm>
        </p:grpSpPr>
        <p:sp>
          <p:nvSpPr>
            <p:cNvPr id="27" name="Rectangle 26">
              <a:extLst>
                <a:ext uri="{FF2B5EF4-FFF2-40B4-BE49-F238E27FC236}">
                  <a16:creationId xmlns:a16="http://schemas.microsoft.com/office/drawing/2014/main" id="{8366B0C2-1464-41FA-AC4E-31A8B6EA75E3}"/>
                </a:ext>
              </a:extLst>
            </p:cNvPr>
            <p:cNvSpPr/>
            <p:nvPr/>
          </p:nvSpPr>
          <p:spPr>
            <a:xfrm>
              <a:off x="7487186" y="5022081"/>
              <a:ext cx="4624251" cy="900001"/>
            </a:xfrm>
            <a:prstGeom prst="rect">
              <a:avLst/>
            </a:prstGeom>
            <a:solidFill>
              <a:srgbClr val="7030A0">
                <a:alpha val="2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6" name="TextBox 25">
              <a:extLst>
                <a:ext uri="{FF2B5EF4-FFF2-40B4-BE49-F238E27FC236}">
                  <a16:creationId xmlns:a16="http://schemas.microsoft.com/office/drawing/2014/main" id="{8F63922D-A5B6-43BC-99E0-76AA0D1129CA}"/>
                </a:ext>
              </a:extLst>
            </p:cNvPr>
            <p:cNvSpPr txBox="1"/>
            <p:nvPr/>
          </p:nvSpPr>
          <p:spPr>
            <a:xfrm>
              <a:off x="7537880" y="5036173"/>
              <a:ext cx="4654120" cy="923330"/>
            </a:xfrm>
            <a:prstGeom prst="rect">
              <a:avLst/>
            </a:prstGeom>
            <a:noFill/>
          </p:spPr>
          <p:txBody>
            <a:bodyPr wrap="square">
              <a:spAutoFit/>
            </a:bodyPr>
            <a:lstStyle/>
            <a:p>
              <a:pPr algn="ctr"/>
              <a:r>
                <a:rPr lang="en-US" sz="1800" dirty="0">
                  <a:latin typeface="Garamond" panose="02020404030301010803" pitchFamily="18" charset="0"/>
                </a:rPr>
                <a:t>My ideal research sponsor is interested in making </a:t>
              </a:r>
              <a:r>
                <a:rPr lang="en-US" dirty="0">
                  <a:latin typeface="Garamond" panose="02020404030301010803" pitchFamily="18" charset="0"/>
                </a:rPr>
                <a:t>use of cognitive and affective  data to increase efficacy and efficiency of learning and decisions.</a:t>
              </a:r>
              <a:endParaRPr lang="en-US" sz="1800" dirty="0">
                <a:latin typeface="Garamond" panose="02020404030301010803" pitchFamily="18" charset="0"/>
              </a:endParaRPr>
            </a:p>
          </p:txBody>
        </p:sp>
      </p:grpSp>
      <p:sp>
        <p:nvSpPr>
          <p:cNvPr id="7" name="Left Brace 6">
            <a:extLst>
              <a:ext uri="{FF2B5EF4-FFF2-40B4-BE49-F238E27FC236}">
                <a16:creationId xmlns:a16="http://schemas.microsoft.com/office/drawing/2014/main" id="{A11C1338-17C7-4517-A34D-E958FFA49A71}"/>
              </a:ext>
            </a:extLst>
          </p:cNvPr>
          <p:cNvSpPr/>
          <p:nvPr/>
        </p:nvSpPr>
        <p:spPr>
          <a:xfrm>
            <a:off x="8608423" y="-2468880"/>
            <a:ext cx="45719" cy="4571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3264394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160</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Garamond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Wheeler, Keith</dc:creator>
  <cp:lastModifiedBy>Menke, Jim</cp:lastModifiedBy>
  <cp:revision>3</cp:revision>
  <cp:lastPrinted>2022-11-09T14:55:35Z</cp:lastPrinted>
  <dcterms:created xsi:type="dcterms:W3CDTF">2022-11-09T14:51:01Z</dcterms:created>
  <dcterms:modified xsi:type="dcterms:W3CDTF">2022-11-21T12:59:19Z</dcterms:modified>
</cp:coreProperties>
</file>