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on, Elizabeth" initials="WE" lastIdx="1" clrIdx="0">
    <p:extLst>
      <p:ext uri="{19B8F6BF-5375-455C-9EA6-DF929625EA0E}">
        <p15:presenceInfo xmlns:p15="http://schemas.microsoft.com/office/powerpoint/2012/main" userId="S-1-5-21-2072177302-1958620249-3085007271-122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89DF"/>
    <a:srgbClr val="734EC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30T09:27:59.48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65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1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3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9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9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2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30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comments" Target="../comments/commen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hyperlink" Target="https://ers.ecu.edu/GenericERS/custom/index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hyperlink" Target="mailto:ERSHELPDESK@ECU.EDU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61AA2-157E-4310-9747-C3F65D950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437" y="5337110"/>
            <a:ext cx="5663682" cy="1059024"/>
          </a:xfr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E.R.S.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 Reporting SYSTEM</a:t>
            </a:r>
            <a:br>
              <a:rPr lang="en-US" sz="32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0" dirty="0">
                <a:solidFill>
                  <a:srgbClr val="734EC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Reviewed June 2024</a:t>
            </a:r>
            <a:endParaRPr lang="en-US" sz="3200" b="0" dirty="0">
              <a:solidFill>
                <a:srgbClr val="734EC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C383C1-498A-4FB1-92DA-7782414C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17" t="3365" r="3012" b="6276"/>
          <a:stretch/>
        </p:blipFill>
        <p:spPr>
          <a:xfrm>
            <a:off x="10851502" y="5397758"/>
            <a:ext cx="933061" cy="998376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C6612C3-A8AE-4D1C-8592-6DDA8ECA8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1520890"/>
            <a:ext cx="8767860" cy="2085391"/>
          </a:xfrm>
        </p:spPr>
        <p:txBody>
          <a:bodyPr>
            <a:noAutofit/>
          </a:bodyPr>
          <a:lstStyle/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PRE-REVIEW</a:t>
            </a:r>
          </a:p>
          <a:p>
            <a:r>
              <a:rPr lang="en-US" sz="7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CHANGES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9A025CC-2A24-4CFA-8DF4-4480EEEEA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0"/>
    </mc:Choice>
    <mc:Fallback xmlns="">
      <p:transition spd="slow" advTm="12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A5A5-92AC-449B-BF70-D3D29AB4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IN: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https://ers.ecu.edu/GenericERS/custom/index.jsp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8A827-8175-4653-BCEF-E4B90AAF40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143000" y="2271306"/>
            <a:ext cx="4754563" cy="359491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64B9B-0832-48A7-B4BA-F72AF404C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3240670"/>
            <a:ext cx="3922900" cy="16561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SAME USER ID AND PASSWORD AS PIRATE PORT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OFF CAMPUS- MUST HAVE </a:t>
            </a:r>
            <a:r>
              <a:rPr lang="en-US" u="sng" dirty="0"/>
              <a:t>VPN</a:t>
            </a:r>
            <a:r>
              <a:rPr lang="en-US" dirty="0"/>
              <a:t> TO LOGIN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E352B84D-8514-4972-9182-577C992D03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2"/>
    </mc:Choice>
    <mc:Fallback xmlns="">
      <p:transition spd="slow" advTm="30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3675" y="1315616"/>
            <a:ext cx="11339548" cy="4792823"/>
          </a:xfrm>
          <a:prstGeom prst="rect">
            <a:avLst/>
          </a:prstGeom>
          <a:ln>
            <a:solidFill>
              <a:srgbClr val="B489DF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614193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7188B0-9361-4F83-AABD-82E6C4F569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9930" b="38629"/>
          <a:stretch/>
        </p:blipFill>
        <p:spPr>
          <a:xfrm>
            <a:off x="5408789" y="2021632"/>
            <a:ext cx="3921824" cy="24104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198DC26-7FED-41DA-81E2-B02CA6B85430}"/>
              </a:ext>
            </a:extLst>
          </p:cNvPr>
          <p:cNvSpPr/>
          <p:nvPr/>
        </p:nvSpPr>
        <p:spPr>
          <a:xfrm>
            <a:off x="6680718" y="3712027"/>
            <a:ext cx="2649895" cy="720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71203-AAC6-4B96-91BB-101369D1C911}"/>
              </a:ext>
            </a:extLst>
          </p:cNvPr>
          <p:cNvSpPr txBox="1"/>
          <p:nvPr/>
        </p:nvSpPr>
        <p:spPr>
          <a:xfrm>
            <a:off x="7369701" y="4760365"/>
            <a:ext cx="2387704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B489D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ON NUMBER IN CURRENT PENDING NON-CRITICAL BOX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55CDA49-166F-4592-B4B1-7333DA53AB36}"/>
              </a:ext>
            </a:extLst>
          </p:cNvPr>
          <p:cNvSpPr/>
          <p:nvPr/>
        </p:nvSpPr>
        <p:spPr>
          <a:xfrm rot="10800000">
            <a:off x="8767818" y="4189436"/>
            <a:ext cx="307911" cy="354572"/>
          </a:xfrm>
          <a:prstGeom prst="downArrow">
            <a:avLst/>
          </a:prstGeom>
          <a:solidFill>
            <a:srgbClr val="B489DF"/>
          </a:solidFill>
          <a:ln>
            <a:gradFill>
              <a:gsLst>
                <a:gs pos="0">
                  <a:srgbClr val="B489DF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61517C8-7508-4F0F-9C59-03B9E4AEBE0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776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8"/>
    </mc:Choice>
    <mc:Fallback xmlns="">
      <p:transition spd="slow" advTm="4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A489-9EC1-4938-ADDF-8DBF6301C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45976"/>
          </a:xfrm>
        </p:spPr>
        <p:txBody>
          <a:bodyPr/>
          <a:lstStyle/>
          <a:p>
            <a:pPr algn="ctr"/>
            <a:r>
              <a:rPr lang="en-US" dirty="0"/>
              <a:t>FORMS PENDING PRE-REVIEW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C32344-1A3D-4BD6-91D1-152B7B70B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71583" y="1455577"/>
            <a:ext cx="9995169" cy="46404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7E135-C4DC-4968-B77E-D78EDE85F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66" y="2529828"/>
            <a:ext cx="1054797" cy="899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EE084-1A07-4EEC-BC67-7DE1F55F13A1}"/>
              </a:ext>
            </a:extLst>
          </p:cNvPr>
          <p:cNvSpPr txBox="1"/>
          <p:nvPr/>
        </p:nvSpPr>
        <p:spPr>
          <a:xfrm>
            <a:off x="902292" y="3406457"/>
            <a:ext cx="1507344" cy="369332"/>
          </a:xfrm>
          <a:prstGeom prst="rect">
            <a:avLst/>
          </a:prstGeom>
          <a:solidFill>
            <a:srgbClr val="B489D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edit icon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5C79455-FBC4-4081-A848-67B9517E1E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85"/>
    </mc:Choice>
    <mc:Fallback xmlns="">
      <p:transition spd="slow" advTm="27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5E03997-3B64-494A-8843-5F1ACB669ECA}"/>
              </a:ext>
            </a:extLst>
          </p:cNvPr>
          <p:cNvSpPr/>
          <p:nvPr/>
        </p:nvSpPr>
        <p:spPr>
          <a:xfrm>
            <a:off x="3331029" y="1558215"/>
            <a:ext cx="5756987" cy="126896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BAF240-ED38-4E52-9475-FB13BAD8B222}"/>
              </a:ext>
            </a:extLst>
          </p:cNvPr>
          <p:cNvSpPr/>
          <p:nvPr/>
        </p:nvSpPr>
        <p:spPr>
          <a:xfrm>
            <a:off x="4795934" y="2754548"/>
            <a:ext cx="2659226" cy="37633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A8F497-75D3-456D-A0CC-9FDCAA3EC410}"/>
              </a:ext>
            </a:extLst>
          </p:cNvPr>
          <p:cNvSpPr/>
          <p:nvPr/>
        </p:nvSpPr>
        <p:spPr>
          <a:xfrm>
            <a:off x="1232102" y="2431722"/>
            <a:ext cx="3078641" cy="24855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3AA192-2371-467B-9B06-745A6010D8FC}"/>
              </a:ext>
            </a:extLst>
          </p:cNvPr>
          <p:cNvSpPr/>
          <p:nvPr/>
        </p:nvSpPr>
        <p:spPr>
          <a:xfrm>
            <a:off x="10015951" y="2219910"/>
            <a:ext cx="876144" cy="101859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B0DDB9-6A60-4724-8573-C0F5E24DC4B7}"/>
              </a:ext>
            </a:extLst>
          </p:cNvPr>
          <p:cNvSpPr/>
          <p:nvPr/>
        </p:nvSpPr>
        <p:spPr>
          <a:xfrm>
            <a:off x="9397184" y="2830113"/>
            <a:ext cx="1550897" cy="19938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81B-4D8E-47CF-8EBC-1F48231ECA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323" y="2069258"/>
            <a:ext cx="4972050" cy="2847975"/>
          </a:xfrm>
          <a:prstGeom prst="rect">
            <a:avLst/>
          </a:prstGeom>
        </p:spPr>
      </p:pic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49AC7357-53AD-4DB7-B880-F1B3AD07E3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7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1"/>
    </mc:Choice>
    <mc:Fallback xmlns="">
      <p:transition spd="slow" advTm="83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EF8F-35AB-4814-A8AF-5CFFA1A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55306"/>
          </a:xfrm>
        </p:spPr>
        <p:txBody>
          <a:bodyPr/>
          <a:lstStyle/>
          <a:p>
            <a:pPr algn="ctr"/>
            <a:r>
              <a:rPr lang="en-US" dirty="0"/>
              <a:t>PRE-REVIEW SCREEN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196E76-6387-4413-95F6-5C28097D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69424" y="1580444"/>
            <a:ext cx="9622671" cy="4842933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8179B892-7A92-4A70-9B4F-119BC1707C9B}"/>
              </a:ext>
            </a:extLst>
          </p:cNvPr>
          <p:cNvSpPr/>
          <p:nvPr/>
        </p:nvSpPr>
        <p:spPr>
          <a:xfrm>
            <a:off x="6699376" y="6008914"/>
            <a:ext cx="615821" cy="29857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D2926C-CB92-40F3-8DEE-7A958A918D6D}"/>
              </a:ext>
            </a:extLst>
          </p:cNvPr>
          <p:cNvSpPr txBox="1"/>
          <p:nvPr/>
        </p:nvSpPr>
        <p:spPr>
          <a:xfrm>
            <a:off x="7641770" y="5277556"/>
            <a:ext cx="406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*NO CHANGES TO FORM?*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CLICK PROCEED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AN EMAIL IS AUTOMATICALLY SENT TO CERTIFIER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71C38-3379-4B95-AF6C-B9B94E1C4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5650" y="1669474"/>
            <a:ext cx="8343900" cy="2247900"/>
          </a:xfrm>
          <a:prstGeom prst="rect">
            <a:avLst/>
          </a:prstGeom>
          <a:ln w="38100">
            <a:solidFill>
              <a:srgbClr val="9751CB"/>
            </a:solidFill>
          </a:ln>
        </p:spPr>
      </p:pic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E1801015-8449-4075-BBA2-DEB75281FE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366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23"/>
    </mc:Choice>
    <mc:Fallback xmlns="">
      <p:transition spd="slow" advTm="241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3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6A4F1-B581-41D7-A409-163C187E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0601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PAGE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2686E2-2645-4681-BE33-E0CFA33AC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8991" y="1315616"/>
            <a:ext cx="11134019" cy="4792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36697-5D0D-43E2-A044-4C7B03687D6C}"/>
              </a:ext>
            </a:extLst>
          </p:cNvPr>
          <p:cNvSpPr txBox="1"/>
          <p:nvPr/>
        </p:nvSpPr>
        <p:spPr>
          <a:xfrm>
            <a:off x="10403633" y="1595529"/>
            <a:ext cx="1259377" cy="2293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476D4-1516-4BB8-B049-4CF1B096B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18512" b="55638"/>
          <a:stretch/>
        </p:blipFill>
        <p:spPr>
          <a:xfrm>
            <a:off x="5551714" y="2134884"/>
            <a:ext cx="4599992" cy="2129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7D8233-03EF-4FE3-A320-25D3F468A476}"/>
              </a:ext>
            </a:extLst>
          </p:cNvPr>
          <p:cNvSpPr/>
          <p:nvPr/>
        </p:nvSpPr>
        <p:spPr>
          <a:xfrm>
            <a:off x="8920064" y="2892490"/>
            <a:ext cx="1483569" cy="14462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133F63F6-1F75-4253-8898-FA5D7A591A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99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87"/>
    </mc:Choice>
    <mc:Fallback xmlns="">
      <p:transition spd="slow" advTm="1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50DA-80CA-458A-A002-0953D960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543" y="706009"/>
            <a:ext cx="7582211" cy="1449361"/>
          </a:xfrm>
          <a:noFill/>
          <a:ln w="73025">
            <a:solidFill>
              <a:srgbClr val="B489D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PRE-REVIEW COMPLETE!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36D67-96B2-4A7C-B185-2E5CE364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607912"/>
            <a:ext cx="9872871" cy="29811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 OFTEN TO CONFIRM CERTIFICATION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REMINDERS WILL BE SENT AT 3, 2 AND 1 WEEK PRIOR TO PERIOD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YOUR DEPARTMENTAL EFFORT CORRDINATOR IF YOU HAVE QUESTIONS ABOUT THE EFFORT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 ERS HELP DESK WITH ANY UPDATES, CHANGES OR QUESTIONS YOU MAY HAVE WITH THE EFFORT SYSTEM</a:t>
            </a:r>
          </a:p>
          <a:p>
            <a:pPr marL="4572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ERSHELPDESK@ECU.EDU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35845E-C049-47B3-A02C-88F7E9A3531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69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23"/>
    </mc:Choice>
    <mc:Fallback xmlns="">
      <p:transition spd="slow" advTm="33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1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1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7.3|0.4|7.6|0.5|17.1|0.5|9.4|0.4|8.4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236</TotalTime>
  <Words>151</Words>
  <Application>Microsoft Office PowerPoint</Application>
  <PresentationFormat>Widescreen</PresentationFormat>
  <Paragraphs>22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Tahoma</vt:lpstr>
      <vt:lpstr>Wingdings</vt:lpstr>
      <vt:lpstr>Basis</vt:lpstr>
      <vt:lpstr>E.R.S. Effort Reporting SYSTEM Reviewed June 2024</vt:lpstr>
      <vt:lpstr>LOG IN: https://ers.ecu.edu/GenericERS/custom/index.jsp </vt:lpstr>
      <vt:lpstr>HOME PAGE</vt:lpstr>
      <vt:lpstr>FORMS PENDING PRE-REVIEW</vt:lpstr>
      <vt:lpstr>PRE-REVIEW SCREEN</vt:lpstr>
      <vt:lpstr>PRE-REVIEW SCREEN</vt:lpstr>
      <vt:lpstr>HOME PAGE</vt:lpstr>
      <vt:lpstr>CONGRATULATIONS  PRE-REVIEW COMPLETE!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Williamson, Elizabeth</dc:creator>
  <cp:lastModifiedBy>Mizelle, Karen</cp:lastModifiedBy>
  <cp:revision>26</cp:revision>
  <dcterms:created xsi:type="dcterms:W3CDTF">2018-08-30T12:55:14Z</dcterms:created>
  <dcterms:modified xsi:type="dcterms:W3CDTF">2024-06-28T14:17:38Z</dcterms:modified>
</cp:coreProperties>
</file>