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8" r:id="rId3"/>
    <p:sldId id="258" r:id="rId4"/>
    <p:sldId id="259" r:id="rId5"/>
    <p:sldId id="260" r:id="rId6"/>
    <p:sldId id="262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on, Elizabeth" initials="WE" lastIdx="1" clrIdx="0">
    <p:extLst>
      <p:ext uri="{19B8F6BF-5375-455C-9EA6-DF929625EA0E}">
        <p15:presenceInfo xmlns:p15="http://schemas.microsoft.com/office/powerpoint/2012/main" userId="S-1-5-21-2072177302-1958620249-3085007271-122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9DF"/>
    <a:srgbClr val="734ECE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30T09:27:59.484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8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8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3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5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1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3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9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9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2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0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comments" Target="../comments/commen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ers.ecu.edu/GenericERS/custom/index.j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hyperlink" Target="mailto:ERSHELPDESK@EC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1AA2-157E-4310-9747-C3F65D950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437" y="5539814"/>
            <a:ext cx="5663682" cy="99837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E.R.S.</a:t>
            </a:r>
            <a:b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 Reporting SYSTEM</a:t>
            </a:r>
            <a:b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REVIEWED JUNE 2024</a:t>
            </a:r>
            <a:endParaRPr lang="en-US" sz="3200" b="0" dirty="0">
              <a:solidFill>
                <a:srgbClr val="734EC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383C1-498A-4FB1-92DA-7782414CB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7" t="3365" r="3012" b="6276"/>
          <a:stretch/>
        </p:blipFill>
        <p:spPr>
          <a:xfrm>
            <a:off x="10851502" y="5397758"/>
            <a:ext cx="933061" cy="998376"/>
          </a:xfrm>
          <a:prstGeom prst="rect">
            <a:avLst/>
          </a:prstGeom>
          <a:effectLst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C6612C3-A8AE-4D1C-8592-6DDA8ECA8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1520890"/>
            <a:ext cx="8767860" cy="2085391"/>
          </a:xfrm>
        </p:spPr>
        <p:txBody>
          <a:bodyPr>
            <a:noAutofit/>
          </a:bodyPr>
          <a:lstStyle/>
          <a:p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CERTIFY YOUR EFFORT FORM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30F6EC6-9ADB-4EE3-AA5B-A2916A4324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1"/>
    </mc:Choice>
    <mc:Fallback xmlns="">
      <p:transition spd="slow" advTm="11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A5A5-92AC-449B-BF70-D3D29AB4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https://ers.ecu.edu/GenericERS/custom/index.jsp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38A827-8175-4653-BCEF-E4B90AAF40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143000" y="2271306"/>
            <a:ext cx="4754563" cy="359491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64B9B-0832-48A7-B4BA-F72AF404C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4120" y="3240670"/>
            <a:ext cx="3922900" cy="16561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SAME USER ID AND PASSWORD AS PIRATE 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OFF CAMPUS- MUST HAVE </a:t>
            </a:r>
            <a:r>
              <a:rPr lang="en-US" u="sng" dirty="0"/>
              <a:t>VPN</a:t>
            </a:r>
            <a:r>
              <a:rPr lang="en-US" dirty="0"/>
              <a:t> TO LOGIN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01086AB-4292-4C7B-A2A3-A4F7155B21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41"/>
    </mc:Choice>
    <mc:Fallback xmlns="">
      <p:transition spd="slow" advTm="28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9FAD085-AE29-4D3A-9C49-120279A7A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38" y="1440225"/>
            <a:ext cx="11406692" cy="31933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CB539C-8D6B-4A7D-838B-D0CB00B995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8040"/>
          <a:stretch/>
        </p:blipFill>
        <p:spPr>
          <a:xfrm>
            <a:off x="4816476" y="3726623"/>
            <a:ext cx="5440043" cy="656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C6A4F1-B581-41D7-A409-163C187E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601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71203-AAC6-4B96-91BB-101369D1C911}"/>
              </a:ext>
            </a:extLst>
          </p:cNvPr>
          <p:cNvSpPr txBox="1"/>
          <p:nvPr/>
        </p:nvSpPr>
        <p:spPr>
          <a:xfrm>
            <a:off x="7369700" y="4760365"/>
            <a:ext cx="2769381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B489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NUMBER IN CERTIFICATION PENDING NON-CRITICAL BOX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55CDA49-166F-4592-B4B1-7333DA53AB36}"/>
              </a:ext>
            </a:extLst>
          </p:cNvPr>
          <p:cNvSpPr/>
          <p:nvPr/>
        </p:nvSpPr>
        <p:spPr>
          <a:xfrm rot="10800000">
            <a:off x="8767818" y="4189436"/>
            <a:ext cx="307911" cy="354572"/>
          </a:xfrm>
          <a:prstGeom prst="downArrow">
            <a:avLst/>
          </a:prstGeom>
          <a:solidFill>
            <a:srgbClr val="B489DF"/>
          </a:solidFill>
          <a:ln>
            <a:gradFill>
              <a:gsLst>
                <a:gs pos="0">
                  <a:srgbClr val="B489D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9072CF7-F4C1-4112-BE98-82E6654217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77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20"/>
    </mc:Choice>
    <mc:Fallback xmlns="">
      <p:transition spd="slow" advTm="14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6C158B-C490-474C-B5E1-AAFE9201D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2100" y="1570025"/>
            <a:ext cx="10827799" cy="1815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4A489-9EC1-4938-ADDF-8DBF6301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45976"/>
          </a:xfrm>
        </p:spPr>
        <p:txBody>
          <a:bodyPr/>
          <a:lstStyle/>
          <a:p>
            <a:pPr algn="ctr"/>
            <a:r>
              <a:rPr lang="en-US" dirty="0"/>
              <a:t>FORMS PENDING CERTIFICATION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7E135-C4DC-4968-B77E-D78EDE85F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8142" y="3835248"/>
            <a:ext cx="1054797" cy="899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EE084-1A07-4EEC-BC67-7DE1F55F13A1}"/>
              </a:ext>
            </a:extLst>
          </p:cNvPr>
          <p:cNvSpPr txBox="1"/>
          <p:nvPr/>
        </p:nvSpPr>
        <p:spPr>
          <a:xfrm>
            <a:off x="1771868" y="4734420"/>
            <a:ext cx="1507344" cy="369332"/>
          </a:xfrm>
          <a:prstGeom prst="rect">
            <a:avLst/>
          </a:prstGeom>
          <a:solidFill>
            <a:srgbClr val="B489D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edit icon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E736ADF-3A96-47EB-880D-14E614284F2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0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5"/>
    </mc:Choice>
    <mc:Fallback xmlns="">
      <p:transition spd="slow" advTm="12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030E0F-FD3E-486A-8E15-C6D6A01F5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47" y="1464906"/>
            <a:ext cx="11049000" cy="3656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FEF8F-35AB-4814-A8AF-5CFFA1A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5306"/>
          </a:xfrm>
        </p:spPr>
        <p:txBody>
          <a:bodyPr/>
          <a:lstStyle/>
          <a:p>
            <a:pPr algn="ctr"/>
            <a:r>
              <a:rPr lang="en-US" dirty="0"/>
              <a:t>CERTIFY SCREEN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E03997-3B64-494A-8843-5F1ACB669ECA}"/>
              </a:ext>
            </a:extLst>
          </p:cNvPr>
          <p:cNvSpPr/>
          <p:nvPr/>
        </p:nvSpPr>
        <p:spPr>
          <a:xfrm>
            <a:off x="3286204" y="1558215"/>
            <a:ext cx="5756987" cy="12689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BAF240-ED38-4E52-9475-FB13BAD8B222}"/>
              </a:ext>
            </a:extLst>
          </p:cNvPr>
          <p:cNvSpPr/>
          <p:nvPr/>
        </p:nvSpPr>
        <p:spPr>
          <a:xfrm>
            <a:off x="4795934" y="2754548"/>
            <a:ext cx="2659226" cy="37633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A8F497-75D3-456D-A0CC-9FDCAA3EC410}"/>
              </a:ext>
            </a:extLst>
          </p:cNvPr>
          <p:cNvSpPr/>
          <p:nvPr/>
        </p:nvSpPr>
        <p:spPr>
          <a:xfrm>
            <a:off x="1151431" y="2827179"/>
            <a:ext cx="1995189" cy="209005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3AA192-2371-467B-9B06-745A6010D8FC}"/>
              </a:ext>
            </a:extLst>
          </p:cNvPr>
          <p:cNvSpPr/>
          <p:nvPr/>
        </p:nvSpPr>
        <p:spPr>
          <a:xfrm>
            <a:off x="10426440" y="2438399"/>
            <a:ext cx="1378191" cy="50431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B0DDB9-6A60-4724-8573-C0F5E24DC4B7}"/>
              </a:ext>
            </a:extLst>
          </p:cNvPr>
          <p:cNvSpPr/>
          <p:nvPr/>
        </p:nvSpPr>
        <p:spPr>
          <a:xfrm>
            <a:off x="10040056" y="2942717"/>
            <a:ext cx="1550897" cy="19938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C9D81B-4D8E-47CF-8EBC-1F48231EC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323" y="2069258"/>
            <a:ext cx="4972050" cy="2847975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AE416478-1E90-41C1-9369-B0DAF3536BC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07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67"/>
    </mc:Choice>
    <mc:Fallback xmlns="">
      <p:transition spd="slow" advTm="64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6580F2-FE1F-49AF-9EE0-DDFA942B0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" y="1690081"/>
            <a:ext cx="11018520" cy="4617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FEF8F-35AB-4814-A8AF-5CFFA1A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5306"/>
          </a:xfrm>
        </p:spPr>
        <p:txBody>
          <a:bodyPr/>
          <a:lstStyle/>
          <a:p>
            <a:pPr algn="ctr"/>
            <a:r>
              <a:rPr lang="en-US" dirty="0"/>
              <a:t>CERTIFY SCREEN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8179B892-7A92-4A70-9B4F-119BC1707C9B}"/>
              </a:ext>
            </a:extLst>
          </p:cNvPr>
          <p:cNvSpPr/>
          <p:nvPr/>
        </p:nvSpPr>
        <p:spPr>
          <a:xfrm>
            <a:off x="6977285" y="6008914"/>
            <a:ext cx="615821" cy="29857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2926C-CB92-40F3-8DEE-7A958A918D6D}"/>
              </a:ext>
            </a:extLst>
          </p:cNvPr>
          <p:cNvSpPr txBox="1"/>
          <p:nvPr/>
        </p:nvSpPr>
        <p:spPr>
          <a:xfrm>
            <a:off x="7659700" y="5685748"/>
            <a:ext cx="406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*NO CHANGES TO FORM?*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CLICK PROCEED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806F3DA-884F-4A61-9EC6-F08E8FBC8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9"/>
    </mc:Choice>
    <mc:Fallback xmlns="">
      <p:transition spd="slow" advTm="14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6580F2-FE1F-49AF-9EE0-DDFA942B00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65"/>
          <a:stretch/>
        </p:blipFill>
        <p:spPr>
          <a:xfrm>
            <a:off x="586740" y="1690081"/>
            <a:ext cx="11018520" cy="4291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FEF8F-35AB-4814-A8AF-5CFFA1A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5306"/>
          </a:xfrm>
        </p:spPr>
        <p:txBody>
          <a:bodyPr/>
          <a:lstStyle/>
          <a:p>
            <a:pPr algn="ctr"/>
            <a:r>
              <a:rPr lang="en-US" dirty="0"/>
              <a:t>CERTIFY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5A931-BF81-4F5B-BC74-B4E85BEC6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36" y="3998787"/>
            <a:ext cx="9839325" cy="876300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515018F1-4D42-42D5-BB38-5E0F1DEB704F}"/>
              </a:ext>
            </a:extLst>
          </p:cNvPr>
          <p:cNvSpPr/>
          <p:nvPr/>
        </p:nvSpPr>
        <p:spPr>
          <a:xfrm>
            <a:off x="7745506" y="4814047"/>
            <a:ext cx="1398493" cy="1167205"/>
          </a:xfrm>
          <a:prstGeom prst="up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99755E-1F3C-4F00-9E69-4FCF1FF415F5}"/>
              </a:ext>
            </a:extLst>
          </p:cNvPr>
          <p:cNvSpPr txBox="1"/>
          <p:nvPr/>
        </p:nvSpPr>
        <p:spPr>
          <a:xfrm>
            <a:off x="7924792" y="4945401"/>
            <a:ext cx="1021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CERTIFY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E3177BB-1B6A-4263-A0C5-2DAA96BFF3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3"/>
    </mc:Choice>
    <mc:Fallback xmlns="">
      <p:transition spd="slow" advTm="6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50DA-80CA-458A-A002-0953D960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543" y="706009"/>
            <a:ext cx="7582211" cy="1449361"/>
          </a:xfrm>
          <a:noFill/>
          <a:ln w="73025">
            <a:solidFill>
              <a:srgbClr val="B489D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CONGRATULATIONS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CERTIFICATION COMPLETE!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36D67-96B2-4A7C-B185-2E5CE364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07913"/>
            <a:ext cx="9872871" cy="2519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 OFTEN TO CONFIRM CERTIFICATION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NOTIFY YOUR DEPARTMENTAL EFFORT CORRDINATOR IF YOU HAVE QUESTIONS ABOUT THE EFFORT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ERS HELP DESK WITH ANY UPDATES, CHANGES OR QUESTIONS YOU MAY HAVE WITH THE EFFORT SYSTEM</a:t>
            </a:r>
          </a:p>
          <a:p>
            <a:pPr marL="4572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ERSHELPDESK@ECU.EDU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2B5AA15-A1DD-47D4-BC93-F15D39BBD7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09"/>
    </mc:Choice>
    <mc:Fallback xmlns="">
      <p:transition spd="slow" advTm="25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6|8.7|7.7|7.9|16.5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229</TotalTime>
  <Words>133</Words>
  <Application>Microsoft Office PowerPoint</Application>
  <PresentationFormat>Widescreen</PresentationFormat>
  <Paragraphs>20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Corbel</vt:lpstr>
      <vt:lpstr>Tahoma</vt:lpstr>
      <vt:lpstr>Wingdings</vt:lpstr>
      <vt:lpstr>Basis</vt:lpstr>
      <vt:lpstr>E.R.S. Effort Reporting SYSTEM REVIEWED JUNE 2024</vt:lpstr>
      <vt:lpstr>LOG IN: https://ers.ecu.edu/GenericERS/custom/index.jsp </vt:lpstr>
      <vt:lpstr>HOME PAGE</vt:lpstr>
      <vt:lpstr>FORMS PENDING CERTIFICATION</vt:lpstr>
      <vt:lpstr>CERTIFY SCREEN</vt:lpstr>
      <vt:lpstr>CERTIFY SCREEN</vt:lpstr>
      <vt:lpstr>CERTIFY SCREEN</vt:lpstr>
      <vt:lpstr>CONGRATULATIONS  CERTIFICATION COMPLETE!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Williamson, Elizabeth</dc:creator>
  <cp:lastModifiedBy>Mizelle, Karen</cp:lastModifiedBy>
  <cp:revision>30</cp:revision>
  <dcterms:created xsi:type="dcterms:W3CDTF">2018-08-30T12:55:14Z</dcterms:created>
  <dcterms:modified xsi:type="dcterms:W3CDTF">2024-06-28T15:26:00Z</dcterms:modified>
</cp:coreProperties>
</file>