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handoutMasterIdLst>
    <p:handoutMasterId r:id="rId25"/>
  </p:handoutMasterIdLst>
  <p:sldIdLst>
    <p:sldId id="256" r:id="rId2"/>
    <p:sldId id="272" r:id="rId3"/>
    <p:sldId id="279" r:id="rId4"/>
    <p:sldId id="271" r:id="rId5"/>
    <p:sldId id="276" r:id="rId6"/>
    <p:sldId id="291" r:id="rId7"/>
    <p:sldId id="293" r:id="rId8"/>
    <p:sldId id="286" r:id="rId9"/>
    <p:sldId id="294" r:id="rId10"/>
    <p:sldId id="296" r:id="rId11"/>
    <p:sldId id="297" r:id="rId12"/>
    <p:sldId id="298" r:id="rId13"/>
    <p:sldId id="273" r:id="rId14"/>
    <p:sldId id="275" r:id="rId15"/>
    <p:sldId id="274" r:id="rId16"/>
    <p:sldId id="287" r:id="rId17"/>
    <p:sldId id="270" r:id="rId18"/>
    <p:sldId id="278" r:id="rId19"/>
    <p:sldId id="281" r:id="rId20"/>
    <p:sldId id="280" r:id="rId21"/>
    <p:sldId id="290" r:id="rId22"/>
    <p:sldId id="301" r:id="rId2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4B"/>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B36FF0-38CC-43D8-89DB-7DA41BDCA7B2}" v="2" dt="2024-07-02T13:16:27.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14" autoAdjust="0"/>
  </p:normalViewPr>
  <p:slideViewPr>
    <p:cSldViewPr>
      <p:cViewPr varScale="1">
        <p:scale>
          <a:sx n="79" d="100"/>
          <a:sy n="79" d="100"/>
        </p:scale>
        <p:origin x="1570" y="67"/>
      </p:cViewPr>
      <p:guideLst>
        <p:guide orient="horz" pos="2160"/>
        <p:guide pos="2880"/>
      </p:guideLst>
    </p:cSldViewPr>
  </p:slideViewPr>
  <p:outlineViewPr>
    <p:cViewPr>
      <p:scale>
        <a:sx n="33" d="100"/>
        <a:sy n="33" d="100"/>
      </p:scale>
      <p:origin x="6"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zelle, Karen" userId="d66ceb79-e7ec-42ec-ac78-758ba3452e95" providerId="ADAL" clId="{E3B36FF0-38CC-43D8-89DB-7DA41BDCA7B2}"/>
    <pc:docChg chg="undo custSel modSld">
      <pc:chgData name="Mizelle, Karen" userId="d66ceb79-e7ec-42ec-ac78-758ba3452e95" providerId="ADAL" clId="{E3B36FF0-38CC-43D8-89DB-7DA41BDCA7B2}" dt="2024-07-02T13:18:59.136" v="320" actId="20577"/>
      <pc:docMkLst>
        <pc:docMk/>
      </pc:docMkLst>
      <pc:sldChg chg="modSp mod">
        <pc:chgData name="Mizelle, Karen" userId="d66ceb79-e7ec-42ec-ac78-758ba3452e95" providerId="ADAL" clId="{E3B36FF0-38CC-43D8-89DB-7DA41BDCA7B2}" dt="2024-07-02T13:14:45.960" v="13" actId="20577"/>
        <pc:sldMkLst>
          <pc:docMk/>
          <pc:sldMk cId="0" sldId="256"/>
        </pc:sldMkLst>
        <pc:spChg chg="mod">
          <ac:chgData name="Mizelle, Karen" userId="d66ceb79-e7ec-42ec-ac78-758ba3452e95" providerId="ADAL" clId="{E3B36FF0-38CC-43D8-89DB-7DA41BDCA7B2}" dt="2024-07-02T13:14:45.960" v="13" actId="20577"/>
          <ac:spMkLst>
            <pc:docMk/>
            <pc:sldMk cId="0" sldId="256"/>
            <ac:spMk id="2" creationId="{027565AC-7BE7-49CA-A720-0DB17E07638B}"/>
          </ac:spMkLst>
        </pc:spChg>
      </pc:sldChg>
      <pc:sldChg chg="modSp mod">
        <pc:chgData name="Mizelle, Karen" userId="d66ceb79-e7ec-42ec-ac78-758ba3452e95" providerId="ADAL" clId="{E3B36FF0-38CC-43D8-89DB-7DA41BDCA7B2}" dt="2024-07-02T13:18:09.956" v="243" actId="20577"/>
        <pc:sldMkLst>
          <pc:docMk/>
          <pc:sldMk cId="0" sldId="270"/>
        </pc:sldMkLst>
        <pc:spChg chg="mod">
          <ac:chgData name="Mizelle, Karen" userId="d66ceb79-e7ec-42ec-ac78-758ba3452e95" providerId="ADAL" clId="{E3B36FF0-38CC-43D8-89DB-7DA41BDCA7B2}" dt="2024-07-02T13:18:09.956" v="243" actId="20577"/>
          <ac:spMkLst>
            <pc:docMk/>
            <pc:sldMk cId="0" sldId="270"/>
            <ac:spMk id="2" creationId="{CC21096D-0412-43FB-A32A-433512447E2F}"/>
          </ac:spMkLst>
        </pc:spChg>
      </pc:sldChg>
      <pc:sldChg chg="modSp mod">
        <pc:chgData name="Mizelle, Karen" userId="d66ceb79-e7ec-42ec-ac78-758ba3452e95" providerId="ADAL" clId="{E3B36FF0-38CC-43D8-89DB-7DA41BDCA7B2}" dt="2024-07-02T13:15:30.742" v="47" actId="20577"/>
        <pc:sldMkLst>
          <pc:docMk/>
          <pc:sldMk cId="0" sldId="271"/>
        </pc:sldMkLst>
        <pc:spChg chg="mod">
          <ac:chgData name="Mizelle, Karen" userId="d66ceb79-e7ec-42ec-ac78-758ba3452e95" providerId="ADAL" clId="{E3B36FF0-38CC-43D8-89DB-7DA41BDCA7B2}" dt="2024-07-02T13:15:30.742" v="47" actId="20577"/>
          <ac:spMkLst>
            <pc:docMk/>
            <pc:sldMk cId="0" sldId="271"/>
            <ac:spMk id="2" creationId="{5EBDE9EC-023B-44DD-B616-4F593B82DA87}"/>
          </ac:spMkLst>
        </pc:spChg>
      </pc:sldChg>
      <pc:sldChg chg="modSp mod">
        <pc:chgData name="Mizelle, Karen" userId="d66ceb79-e7ec-42ec-ac78-758ba3452e95" providerId="ADAL" clId="{E3B36FF0-38CC-43D8-89DB-7DA41BDCA7B2}" dt="2024-07-02T13:14:59.510" v="25" actId="20577"/>
        <pc:sldMkLst>
          <pc:docMk/>
          <pc:sldMk cId="0" sldId="272"/>
        </pc:sldMkLst>
        <pc:spChg chg="mod">
          <ac:chgData name="Mizelle, Karen" userId="d66ceb79-e7ec-42ec-ac78-758ba3452e95" providerId="ADAL" clId="{E3B36FF0-38CC-43D8-89DB-7DA41BDCA7B2}" dt="2024-07-02T13:14:59.510" v="25" actId="20577"/>
          <ac:spMkLst>
            <pc:docMk/>
            <pc:sldMk cId="0" sldId="272"/>
            <ac:spMk id="2" creationId="{E1ED2E7E-CC57-4BA4-9604-B0611863E72D}"/>
          </ac:spMkLst>
        </pc:spChg>
      </pc:sldChg>
      <pc:sldChg chg="modSp mod">
        <pc:chgData name="Mizelle, Karen" userId="d66ceb79-e7ec-42ec-ac78-758ba3452e95" providerId="ADAL" clId="{E3B36FF0-38CC-43D8-89DB-7DA41BDCA7B2}" dt="2024-07-02T13:17:29.969" v="197" actId="20577"/>
        <pc:sldMkLst>
          <pc:docMk/>
          <pc:sldMk cId="0" sldId="273"/>
        </pc:sldMkLst>
        <pc:spChg chg="mod">
          <ac:chgData name="Mizelle, Karen" userId="d66ceb79-e7ec-42ec-ac78-758ba3452e95" providerId="ADAL" clId="{E3B36FF0-38CC-43D8-89DB-7DA41BDCA7B2}" dt="2024-07-02T13:17:29.969" v="197" actId="20577"/>
          <ac:spMkLst>
            <pc:docMk/>
            <pc:sldMk cId="0" sldId="273"/>
            <ac:spMk id="2" creationId="{93D3719E-BC4E-4619-8817-1938B1FA7741}"/>
          </ac:spMkLst>
        </pc:spChg>
      </pc:sldChg>
      <pc:sldChg chg="modSp mod">
        <pc:chgData name="Mizelle, Karen" userId="d66ceb79-e7ec-42ec-ac78-758ba3452e95" providerId="ADAL" clId="{E3B36FF0-38CC-43D8-89DB-7DA41BDCA7B2}" dt="2024-07-02T13:17:49.743" v="219" actId="20577"/>
        <pc:sldMkLst>
          <pc:docMk/>
          <pc:sldMk cId="0" sldId="274"/>
        </pc:sldMkLst>
        <pc:spChg chg="mod">
          <ac:chgData name="Mizelle, Karen" userId="d66ceb79-e7ec-42ec-ac78-758ba3452e95" providerId="ADAL" clId="{E3B36FF0-38CC-43D8-89DB-7DA41BDCA7B2}" dt="2024-07-02T13:17:49.743" v="219" actId="20577"/>
          <ac:spMkLst>
            <pc:docMk/>
            <pc:sldMk cId="0" sldId="274"/>
            <ac:spMk id="2" creationId="{95F0A544-51D2-4F64-99A8-996034787243}"/>
          </ac:spMkLst>
        </pc:spChg>
      </pc:sldChg>
      <pc:sldChg chg="modSp mod">
        <pc:chgData name="Mizelle, Karen" userId="d66ceb79-e7ec-42ec-ac78-758ba3452e95" providerId="ADAL" clId="{E3B36FF0-38CC-43D8-89DB-7DA41BDCA7B2}" dt="2024-07-02T13:17:39.004" v="208" actId="20577"/>
        <pc:sldMkLst>
          <pc:docMk/>
          <pc:sldMk cId="0" sldId="275"/>
        </pc:sldMkLst>
        <pc:spChg chg="mod">
          <ac:chgData name="Mizelle, Karen" userId="d66ceb79-e7ec-42ec-ac78-758ba3452e95" providerId="ADAL" clId="{E3B36FF0-38CC-43D8-89DB-7DA41BDCA7B2}" dt="2024-07-02T13:17:39.004" v="208" actId="20577"/>
          <ac:spMkLst>
            <pc:docMk/>
            <pc:sldMk cId="0" sldId="275"/>
            <ac:spMk id="2" creationId="{DDEBDA97-A35F-4E44-8199-7639E9F373FE}"/>
          </ac:spMkLst>
        </pc:spChg>
      </pc:sldChg>
      <pc:sldChg chg="modSp mod">
        <pc:chgData name="Mizelle, Karen" userId="d66ceb79-e7ec-42ec-ac78-758ba3452e95" providerId="ADAL" clId="{E3B36FF0-38CC-43D8-89DB-7DA41BDCA7B2}" dt="2024-07-02T13:15:38.930" v="58" actId="20577"/>
        <pc:sldMkLst>
          <pc:docMk/>
          <pc:sldMk cId="0" sldId="276"/>
        </pc:sldMkLst>
        <pc:spChg chg="mod">
          <ac:chgData name="Mizelle, Karen" userId="d66ceb79-e7ec-42ec-ac78-758ba3452e95" providerId="ADAL" clId="{E3B36FF0-38CC-43D8-89DB-7DA41BDCA7B2}" dt="2024-07-02T13:15:38.930" v="58" actId="20577"/>
          <ac:spMkLst>
            <pc:docMk/>
            <pc:sldMk cId="0" sldId="276"/>
            <ac:spMk id="2" creationId="{31396EAA-AA2F-497B-8A68-9A23A54CA5F1}"/>
          </ac:spMkLst>
        </pc:spChg>
      </pc:sldChg>
      <pc:sldChg chg="modSp mod">
        <pc:chgData name="Mizelle, Karen" userId="d66ceb79-e7ec-42ec-ac78-758ba3452e95" providerId="ADAL" clId="{E3B36FF0-38CC-43D8-89DB-7DA41BDCA7B2}" dt="2024-07-02T13:18:17.605" v="254" actId="20577"/>
        <pc:sldMkLst>
          <pc:docMk/>
          <pc:sldMk cId="0" sldId="278"/>
        </pc:sldMkLst>
        <pc:spChg chg="mod">
          <ac:chgData name="Mizelle, Karen" userId="d66ceb79-e7ec-42ec-ac78-758ba3452e95" providerId="ADAL" clId="{E3B36FF0-38CC-43D8-89DB-7DA41BDCA7B2}" dt="2024-07-02T13:18:17.605" v="254" actId="20577"/>
          <ac:spMkLst>
            <pc:docMk/>
            <pc:sldMk cId="0" sldId="278"/>
            <ac:spMk id="2" creationId="{51D03222-F274-4CF8-82EC-67761F7854EE}"/>
          </ac:spMkLst>
        </pc:spChg>
      </pc:sldChg>
      <pc:sldChg chg="modSp mod">
        <pc:chgData name="Mizelle, Karen" userId="d66ceb79-e7ec-42ec-ac78-758ba3452e95" providerId="ADAL" clId="{E3B36FF0-38CC-43D8-89DB-7DA41BDCA7B2}" dt="2024-07-02T13:15:17.565" v="36" actId="20577"/>
        <pc:sldMkLst>
          <pc:docMk/>
          <pc:sldMk cId="0" sldId="279"/>
        </pc:sldMkLst>
        <pc:spChg chg="mod">
          <ac:chgData name="Mizelle, Karen" userId="d66ceb79-e7ec-42ec-ac78-758ba3452e95" providerId="ADAL" clId="{E3B36FF0-38CC-43D8-89DB-7DA41BDCA7B2}" dt="2024-07-02T13:15:17.565" v="36" actId="20577"/>
          <ac:spMkLst>
            <pc:docMk/>
            <pc:sldMk cId="0" sldId="279"/>
            <ac:spMk id="2" creationId="{1A672E2B-B738-425C-BDAB-5D4BEEEC15D0}"/>
          </ac:spMkLst>
        </pc:spChg>
      </pc:sldChg>
      <pc:sldChg chg="modSp mod">
        <pc:chgData name="Mizelle, Karen" userId="d66ceb79-e7ec-42ec-ac78-758ba3452e95" providerId="ADAL" clId="{E3B36FF0-38CC-43D8-89DB-7DA41BDCA7B2}" dt="2024-07-02T13:18:33.301" v="276" actId="20577"/>
        <pc:sldMkLst>
          <pc:docMk/>
          <pc:sldMk cId="0" sldId="280"/>
        </pc:sldMkLst>
        <pc:spChg chg="mod">
          <ac:chgData name="Mizelle, Karen" userId="d66ceb79-e7ec-42ec-ac78-758ba3452e95" providerId="ADAL" clId="{E3B36FF0-38CC-43D8-89DB-7DA41BDCA7B2}" dt="2024-07-02T13:18:33.301" v="276" actId="20577"/>
          <ac:spMkLst>
            <pc:docMk/>
            <pc:sldMk cId="0" sldId="280"/>
            <ac:spMk id="2" creationId="{535175C1-BB81-4B57-B05D-7EA3B14965B2}"/>
          </ac:spMkLst>
        </pc:spChg>
      </pc:sldChg>
      <pc:sldChg chg="modSp mod">
        <pc:chgData name="Mizelle, Karen" userId="d66ceb79-e7ec-42ec-ac78-758ba3452e95" providerId="ADAL" clId="{E3B36FF0-38CC-43D8-89DB-7DA41BDCA7B2}" dt="2024-07-02T13:18:24.896" v="265" actId="20577"/>
        <pc:sldMkLst>
          <pc:docMk/>
          <pc:sldMk cId="0" sldId="281"/>
        </pc:sldMkLst>
        <pc:spChg chg="mod">
          <ac:chgData name="Mizelle, Karen" userId="d66ceb79-e7ec-42ec-ac78-758ba3452e95" providerId="ADAL" clId="{E3B36FF0-38CC-43D8-89DB-7DA41BDCA7B2}" dt="2024-07-02T13:18:24.896" v="265" actId="20577"/>
          <ac:spMkLst>
            <pc:docMk/>
            <pc:sldMk cId="0" sldId="281"/>
            <ac:spMk id="2" creationId="{2687B89C-4B58-4780-B1F7-4D20B328A530}"/>
          </ac:spMkLst>
        </pc:spChg>
      </pc:sldChg>
      <pc:sldChg chg="modSp mod">
        <pc:chgData name="Mizelle, Karen" userId="d66ceb79-e7ec-42ec-ac78-758ba3452e95" providerId="ADAL" clId="{E3B36FF0-38CC-43D8-89DB-7DA41BDCA7B2}" dt="2024-07-02T13:16:44.160" v="142" actId="20577"/>
        <pc:sldMkLst>
          <pc:docMk/>
          <pc:sldMk cId="0" sldId="286"/>
        </pc:sldMkLst>
        <pc:spChg chg="mod">
          <ac:chgData name="Mizelle, Karen" userId="d66ceb79-e7ec-42ec-ac78-758ba3452e95" providerId="ADAL" clId="{E3B36FF0-38CC-43D8-89DB-7DA41BDCA7B2}" dt="2024-07-02T13:16:44.160" v="142" actId="20577"/>
          <ac:spMkLst>
            <pc:docMk/>
            <pc:sldMk cId="0" sldId="286"/>
            <ac:spMk id="2" creationId="{230E3339-09CB-43A9-A722-47752CAE1171}"/>
          </ac:spMkLst>
        </pc:spChg>
      </pc:sldChg>
      <pc:sldChg chg="modSp mod">
        <pc:chgData name="Mizelle, Karen" userId="d66ceb79-e7ec-42ec-ac78-758ba3452e95" providerId="ADAL" clId="{E3B36FF0-38CC-43D8-89DB-7DA41BDCA7B2}" dt="2024-07-02T13:18:01.757" v="232" actId="20577"/>
        <pc:sldMkLst>
          <pc:docMk/>
          <pc:sldMk cId="0" sldId="287"/>
        </pc:sldMkLst>
        <pc:spChg chg="mod">
          <ac:chgData name="Mizelle, Karen" userId="d66ceb79-e7ec-42ec-ac78-758ba3452e95" providerId="ADAL" clId="{E3B36FF0-38CC-43D8-89DB-7DA41BDCA7B2}" dt="2024-07-02T13:18:01.757" v="232" actId="20577"/>
          <ac:spMkLst>
            <pc:docMk/>
            <pc:sldMk cId="0" sldId="287"/>
            <ac:spMk id="2" creationId="{C5C8590D-D5F7-4904-B15C-86E2BE247140}"/>
          </ac:spMkLst>
        </pc:spChg>
      </pc:sldChg>
      <pc:sldChg chg="modSp mod">
        <pc:chgData name="Mizelle, Karen" userId="d66ceb79-e7ec-42ec-ac78-758ba3452e95" providerId="ADAL" clId="{E3B36FF0-38CC-43D8-89DB-7DA41BDCA7B2}" dt="2024-07-02T13:18:41.852" v="287" actId="20577"/>
        <pc:sldMkLst>
          <pc:docMk/>
          <pc:sldMk cId="0" sldId="290"/>
        </pc:sldMkLst>
        <pc:spChg chg="mod">
          <ac:chgData name="Mizelle, Karen" userId="d66ceb79-e7ec-42ec-ac78-758ba3452e95" providerId="ADAL" clId="{E3B36FF0-38CC-43D8-89DB-7DA41BDCA7B2}" dt="2024-07-02T13:18:41.852" v="287" actId="20577"/>
          <ac:spMkLst>
            <pc:docMk/>
            <pc:sldMk cId="0" sldId="290"/>
            <ac:spMk id="2" creationId="{6DD12C78-0EAF-4B2A-8F99-E82795412832}"/>
          </ac:spMkLst>
        </pc:spChg>
      </pc:sldChg>
      <pc:sldChg chg="modSp mod">
        <pc:chgData name="Mizelle, Karen" userId="d66ceb79-e7ec-42ec-ac78-758ba3452e95" providerId="ADAL" clId="{E3B36FF0-38CC-43D8-89DB-7DA41BDCA7B2}" dt="2024-07-02T13:16:09.546" v="71" actId="20577"/>
        <pc:sldMkLst>
          <pc:docMk/>
          <pc:sldMk cId="0" sldId="291"/>
        </pc:sldMkLst>
        <pc:spChg chg="mod">
          <ac:chgData name="Mizelle, Karen" userId="d66ceb79-e7ec-42ec-ac78-758ba3452e95" providerId="ADAL" clId="{E3B36FF0-38CC-43D8-89DB-7DA41BDCA7B2}" dt="2024-07-02T13:16:09.546" v="71" actId="20577"/>
          <ac:spMkLst>
            <pc:docMk/>
            <pc:sldMk cId="0" sldId="291"/>
            <ac:spMk id="2" creationId="{F37D3DE1-8B4B-434A-A639-384C1ACF97E1}"/>
          </ac:spMkLst>
        </pc:spChg>
      </pc:sldChg>
      <pc:sldChg chg="modSp mod">
        <pc:chgData name="Mizelle, Karen" userId="d66ceb79-e7ec-42ec-ac78-758ba3452e95" providerId="ADAL" clId="{E3B36FF0-38CC-43D8-89DB-7DA41BDCA7B2}" dt="2024-07-02T13:16:35.626" v="131" actId="20577"/>
        <pc:sldMkLst>
          <pc:docMk/>
          <pc:sldMk cId="0" sldId="293"/>
        </pc:sldMkLst>
        <pc:spChg chg="mod">
          <ac:chgData name="Mizelle, Karen" userId="d66ceb79-e7ec-42ec-ac78-758ba3452e95" providerId="ADAL" clId="{E3B36FF0-38CC-43D8-89DB-7DA41BDCA7B2}" dt="2024-07-02T13:16:35.626" v="131" actId="20577"/>
          <ac:spMkLst>
            <pc:docMk/>
            <pc:sldMk cId="0" sldId="293"/>
            <ac:spMk id="2" creationId="{31684445-F41B-476B-9E0F-513A3E908715}"/>
          </ac:spMkLst>
        </pc:spChg>
      </pc:sldChg>
      <pc:sldChg chg="modSp mod">
        <pc:chgData name="Mizelle, Karen" userId="d66ceb79-e7ec-42ec-ac78-758ba3452e95" providerId="ADAL" clId="{E3B36FF0-38CC-43D8-89DB-7DA41BDCA7B2}" dt="2024-07-02T13:16:53.699" v="153" actId="20577"/>
        <pc:sldMkLst>
          <pc:docMk/>
          <pc:sldMk cId="0" sldId="294"/>
        </pc:sldMkLst>
        <pc:spChg chg="mod">
          <ac:chgData name="Mizelle, Karen" userId="d66ceb79-e7ec-42ec-ac78-758ba3452e95" providerId="ADAL" clId="{E3B36FF0-38CC-43D8-89DB-7DA41BDCA7B2}" dt="2024-07-02T13:16:53.699" v="153" actId="20577"/>
          <ac:spMkLst>
            <pc:docMk/>
            <pc:sldMk cId="0" sldId="294"/>
            <ac:spMk id="2" creationId="{5624ED91-6B24-4069-B6E9-4DA0E3DB36B4}"/>
          </ac:spMkLst>
        </pc:spChg>
      </pc:sldChg>
      <pc:sldChg chg="modSp mod">
        <pc:chgData name="Mizelle, Karen" userId="d66ceb79-e7ec-42ec-ac78-758ba3452e95" providerId="ADAL" clId="{E3B36FF0-38CC-43D8-89DB-7DA41BDCA7B2}" dt="2024-07-02T13:17:02.355" v="164" actId="20577"/>
        <pc:sldMkLst>
          <pc:docMk/>
          <pc:sldMk cId="0" sldId="296"/>
        </pc:sldMkLst>
        <pc:spChg chg="mod">
          <ac:chgData name="Mizelle, Karen" userId="d66ceb79-e7ec-42ec-ac78-758ba3452e95" providerId="ADAL" clId="{E3B36FF0-38CC-43D8-89DB-7DA41BDCA7B2}" dt="2024-07-02T13:17:02.355" v="164" actId="20577"/>
          <ac:spMkLst>
            <pc:docMk/>
            <pc:sldMk cId="0" sldId="296"/>
            <ac:spMk id="2" creationId="{F11668D8-148C-46CD-A38A-D791F5369ECE}"/>
          </ac:spMkLst>
        </pc:spChg>
      </pc:sldChg>
      <pc:sldChg chg="modSp mod">
        <pc:chgData name="Mizelle, Karen" userId="d66ceb79-e7ec-42ec-ac78-758ba3452e95" providerId="ADAL" clId="{E3B36FF0-38CC-43D8-89DB-7DA41BDCA7B2}" dt="2024-07-02T13:17:11.413" v="175" actId="20577"/>
        <pc:sldMkLst>
          <pc:docMk/>
          <pc:sldMk cId="0" sldId="297"/>
        </pc:sldMkLst>
        <pc:spChg chg="mod">
          <ac:chgData name="Mizelle, Karen" userId="d66ceb79-e7ec-42ec-ac78-758ba3452e95" providerId="ADAL" clId="{E3B36FF0-38CC-43D8-89DB-7DA41BDCA7B2}" dt="2024-07-02T13:17:11.413" v="175" actId="20577"/>
          <ac:spMkLst>
            <pc:docMk/>
            <pc:sldMk cId="0" sldId="297"/>
            <ac:spMk id="2" creationId="{07B4170E-7342-48A1-8168-E9991EA5324F}"/>
          </ac:spMkLst>
        </pc:spChg>
      </pc:sldChg>
      <pc:sldChg chg="modSp mod">
        <pc:chgData name="Mizelle, Karen" userId="d66ceb79-e7ec-42ec-ac78-758ba3452e95" providerId="ADAL" clId="{E3B36FF0-38CC-43D8-89DB-7DA41BDCA7B2}" dt="2024-07-02T13:17:20.033" v="186" actId="20577"/>
        <pc:sldMkLst>
          <pc:docMk/>
          <pc:sldMk cId="0" sldId="298"/>
        </pc:sldMkLst>
        <pc:spChg chg="mod">
          <ac:chgData name="Mizelle, Karen" userId="d66ceb79-e7ec-42ec-ac78-758ba3452e95" providerId="ADAL" clId="{E3B36FF0-38CC-43D8-89DB-7DA41BDCA7B2}" dt="2024-07-02T13:17:20.033" v="186" actId="20577"/>
          <ac:spMkLst>
            <pc:docMk/>
            <pc:sldMk cId="0" sldId="298"/>
            <ac:spMk id="2" creationId="{71D26FC0-7204-440B-B1CC-9634ACAA56E2}"/>
          </ac:spMkLst>
        </pc:spChg>
      </pc:sldChg>
      <pc:sldChg chg="modSp mod">
        <pc:chgData name="Mizelle, Karen" userId="d66ceb79-e7ec-42ec-ac78-758ba3452e95" providerId="ADAL" clId="{E3B36FF0-38CC-43D8-89DB-7DA41BDCA7B2}" dt="2024-07-02T13:18:59.136" v="320" actId="20577"/>
        <pc:sldMkLst>
          <pc:docMk/>
          <pc:sldMk cId="0" sldId="301"/>
        </pc:sldMkLst>
        <pc:spChg chg="mod">
          <ac:chgData name="Mizelle, Karen" userId="d66ceb79-e7ec-42ec-ac78-758ba3452e95" providerId="ADAL" clId="{E3B36FF0-38CC-43D8-89DB-7DA41BDCA7B2}" dt="2024-07-02T13:18:59.136" v="320" actId="20577"/>
          <ac:spMkLst>
            <pc:docMk/>
            <pc:sldMk cId="0" sldId="301"/>
            <ac:spMk id="2" creationId="{69DECE6C-CE15-4803-965D-C284CE60A65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053588-AEC1-492A-881F-C5D446F0BCA6}"/>
              </a:ext>
            </a:extLst>
          </p:cNvPr>
          <p:cNvSpPr>
            <a:spLocks noGrp="1"/>
          </p:cNvSpPr>
          <p:nvPr>
            <p:ph type="hdr" sz="quarter"/>
          </p:nvPr>
        </p:nvSpPr>
        <p:spPr>
          <a:xfrm>
            <a:off x="0" y="0"/>
            <a:ext cx="3038475" cy="46355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332701C-F1DE-4D6F-9366-BE4237286CD6}"/>
              </a:ext>
            </a:extLst>
          </p:cNvPr>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B2EAE8E-7E41-4510-A328-30B33A2DED62}" type="datetimeFigureOut">
              <a:rPr lang="en-US"/>
              <a:pPr>
                <a:defRPr/>
              </a:pPr>
              <a:t>12/2/2024</a:t>
            </a:fld>
            <a:endParaRPr lang="en-US"/>
          </a:p>
        </p:txBody>
      </p:sp>
      <p:sp>
        <p:nvSpPr>
          <p:cNvPr id="4" name="Footer Placeholder 3">
            <a:extLst>
              <a:ext uri="{FF2B5EF4-FFF2-40B4-BE49-F238E27FC236}">
                <a16:creationId xmlns:a16="http://schemas.microsoft.com/office/drawing/2014/main" id="{CE415186-A9CD-4F1C-9752-60CBAE5BEB9E}"/>
              </a:ext>
            </a:extLst>
          </p:cNvPr>
          <p:cNvSpPr>
            <a:spLocks noGrp="1"/>
          </p:cNvSpPr>
          <p:nvPr>
            <p:ph type="ftr" sz="quarter" idx="2"/>
          </p:nvPr>
        </p:nvSpPr>
        <p:spPr>
          <a:xfrm>
            <a:off x="0" y="8831263"/>
            <a:ext cx="3038475" cy="46355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684BB75D-2B64-4701-A207-94CB67AB4D4B}"/>
              </a:ext>
            </a:extLst>
          </p:cNvPr>
          <p:cNvSpPr>
            <a:spLocks noGrp="1"/>
          </p:cNvSpPr>
          <p:nvPr>
            <p:ph type="sldNum" sz="quarter" idx="3"/>
          </p:nvPr>
        </p:nvSpPr>
        <p:spPr>
          <a:xfrm>
            <a:off x="3970338" y="8831263"/>
            <a:ext cx="3038475" cy="46355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A610B32-DD10-4541-9146-7BBCDB9A3BF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769DDF-4850-4B29-8125-58FB130F5BAB}"/>
              </a:ext>
            </a:extLst>
          </p:cNvPr>
          <p:cNvSpPr>
            <a:spLocks noGrp="1"/>
          </p:cNvSpPr>
          <p:nvPr>
            <p:ph type="hdr" sz="quarter"/>
          </p:nvPr>
        </p:nvSpPr>
        <p:spPr>
          <a:xfrm>
            <a:off x="0" y="0"/>
            <a:ext cx="3038475" cy="46355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E4D46EC-D576-49FD-A3AD-52A49300CAC2}"/>
              </a:ext>
            </a:extLst>
          </p:cNvPr>
          <p:cNvSpPr>
            <a:spLocks noGrp="1"/>
          </p:cNvSpPr>
          <p:nvPr>
            <p:ph type="dt" idx="1"/>
          </p:nvPr>
        </p:nvSpPr>
        <p:spPr>
          <a:xfrm>
            <a:off x="3970338" y="0"/>
            <a:ext cx="3038475" cy="46355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0D39F0A-1796-496F-BE4A-2E708AF06A0D}" type="datetimeFigureOut">
              <a:rPr lang="en-US"/>
              <a:pPr>
                <a:defRPr/>
              </a:pPr>
              <a:t>12/2/2024</a:t>
            </a:fld>
            <a:endParaRPr lang="en-US"/>
          </a:p>
        </p:txBody>
      </p:sp>
      <p:sp>
        <p:nvSpPr>
          <p:cNvPr id="4" name="Slide Image Placeholder 3">
            <a:extLst>
              <a:ext uri="{FF2B5EF4-FFF2-40B4-BE49-F238E27FC236}">
                <a16:creationId xmlns:a16="http://schemas.microsoft.com/office/drawing/2014/main" id="{9FDB71F4-4317-47DC-9F20-19529A2A4832}"/>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848DA4F-447F-43D1-8FAF-BB97850BCD53}"/>
              </a:ext>
            </a:extLst>
          </p:cNvPr>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27FE459-BB8F-49EF-A617-09FBED8A89D0}"/>
              </a:ext>
            </a:extLst>
          </p:cNvPr>
          <p:cNvSpPr>
            <a:spLocks noGrp="1"/>
          </p:cNvSpPr>
          <p:nvPr>
            <p:ph type="ftr" sz="quarter" idx="4"/>
          </p:nvPr>
        </p:nvSpPr>
        <p:spPr>
          <a:xfrm>
            <a:off x="0" y="8831263"/>
            <a:ext cx="3038475" cy="46355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7D67FC9C-56D9-4267-AE23-3C430D5C57F9}"/>
              </a:ext>
            </a:extLst>
          </p:cNvPr>
          <p:cNvSpPr>
            <a:spLocks noGrp="1"/>
          </p:cNvSpPr>
          <p:nvPr>
            <p:ph type="sldNum" sz="quarter" idx="5"/>
          </p:nvPr>
        </p:nvSpPr>
        <p:spPr>
          <a:xfrm>
            <a:off x="3970338" y="8831263"/>
            <a:ext cx="3038475" cy="46355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5A56A738-4985-4F3E-A6D6-7590B880151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C6E3D1E4-666E-4B3E-A0D2-9485FB2754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6D3ED436-598C-449E-9696-516DF506FB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FD2CD029-2380-414D-B88C-A7D4B29FFC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E6EBBB-A10C-4045-B983-A1FAFD4D2F80}"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C45E3AF-0564-4638-B676-3A598508F7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B604A3B7-E2C7-4435-B70B-9A8F2E9EED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D78CD606-84A2-42CC-81B1-87C531BE73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696EB9-5861-4FE7-838F-D774AB77457D}" type="slidenum">
              <a:rPr lang="en-US" altLang="en-US"/>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E787AE68-BEE5-4A32-A7B6-5BDC129584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3FC5D933-090B-459B-B765-2C05A16793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lide Number Placeholder 3">
            <a:extLst>
              <a:ext uri="{FF2B5EF4-FFF2-40B4-BE49-F238E27FC236}">
                <a16:creationId xmlns:a16="http://schemas.microsoft.com/office/drawing/2014/main" id="{E7873BDC-DE63-4221-82B5-45B4D35AD8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3806DC-CF86-427B-8032-5E48A918FF25}" type="slidenum">
              <a:rPr lang="en-US" altLang="en-US"/>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E9D00A1-B800-45CE-B3A4-FCCC1F5C1A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6ED158C8-F850-409C-BD83-C629F92F38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53B0DD82-24A4-4128-AEDE-0EA0BCE2FD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EE4F5C-136A-4A8D-BEF0-7AA62FE5BD6E}" type="slidenum">
              <a:rPr lang="en-US" altLang="en-US"/>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888A9E7-306F-45DF-9357-E0576886F5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B7D4D6FE-4120-4C0A-BF6C-F769E7078A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Slide Number Placeholder 3">
            <a:extLst>
              <a:ext uri="{FF2B5EF4-FFF2-40B4-BE49-F238E27FC236}">
                <a16:creationId xmlns:a16="http://schemas.microsoft.com/office/drawing/2014/main" id="{423DC637-2B26-464C-B9DD-DE4DA63A36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E3B5E1-46CB-4D67-A06E-2D5838F797EA}" type="slidenum">
              <a:rPr lang="en-US" altLang="en-US"/>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1961F76B-EB35-4D44-BCAE-D512B7D5F4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19DAC726-09AB-481B-8DDD-5234497483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FA549865-B5BF-4AE8-8176-40CA9F1A67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0EAB0E-2AEB-408F-8328-66E499727A16}" type="slidenum">
              <a:rPr lang="en-US" altLang="en-US"/>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E8CB265D-438D-4780-9A74-3D2743E6D0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AF311B29-B615-42ED-A69B-C27810D220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2DC2BBA3-F3CF-4CC0-BBA4-D66D5C4DCE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3AFC15-7332-4B40-B005-2303EA306C7C}" type="slidenum">
              <a:rPr lang="en-US" altLang="en-US"/>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85FE88E-A3E2-49EB-BA56-83150EE312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2969E0C9-4DF1-4A82-BC47-DB69BDBDB1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a:extLst>
              <a:ext uri="{FF2B5EF4-FFF2-40B4-BE49-F238E27FC236}">
                <a16:creationId xmlns:a16="http://schemas.microsoft.com/office/drawing/2014/main" id="{C96DCB0E-26E4-4D27-B523-C8215517AE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90D653-ABAC-448F-9AE5-5BBDF0984B48}" type="slidenum">
              <a:rPr lang="en-US" altLang="en-US"/>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588ECE7-3964-44A8-92E2-14D9EC2B0E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C2267F2F-2E7C-4679-885C-85E411EE1A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FCFE9784-B5AD-4A5E-AA48-BB10C43C74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8EC508-7EF0-4361-9ED8-D614DC61EE58}" type="slidenum">
              <a:rPr lang="en-US" altLang="en-US"/>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8D4A635-E13D-4E63-ACDC-89F694B73F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88F6AA63-33D3-4047-AC5E-5731C4A0E2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40" name="Slide Number Placeholder 3">
            <a:extLst>
              <a:ext uri="{FF2B5EF4-FFF2-40B4-BE49-F238E27FC236}">
                <a16:creationId xmlns:a16="http://schemas.microsoft.com/office/drawing/2014/main" id="{C8850317-C025-41AC-BABA-A11D449583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4E0B07-BE27-4112-B88A-F3635CD0CAA5}" type="slidenum">
              <a:rPr lang="en-US" altLang="en-US"/>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EA85033-43EF-4078-A2BB-66D8523795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D51A64D-671C-401E-9A81-267A74B3D9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988" name="Slide Number Placeholder 3">
            <a:extLst>
              <a:ext uri="{FF2B5EF4-FFF2-40B4-BE49-F238E27FC236}">
                <a16:creationId xmlns:a16="http://schemas.microsoft.com/office/drawing/2014/main" id="{6C221494-35E9-46CB-B690-7A1CDC77B7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5DBFAB-DB41-4817-B68B-A788F192AF29}" type="slidenum">
              <a:rPr lang="en-US" altLang="en-US"/>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E8801C13-D689-4423-A884-33487DC4E8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5AEE0BC-8190-47E4-AAD7-32E696BD42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B57BF120-EB6D-462B-9FB1-195F79F653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087FA2-994E-4D57-8EAB-E20D76F580D1}" type="slidenum">
              <a:rPr lang="en-US" altLang="en-US"/>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C005362F-E628-4528-9174-DBF1213BA4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E554E43A-3DD0-4566-99C0-F91C460548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AACFBB08-ED51-4850-9AE9-6D5DA7F81F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2EF043-166E-4589-8384-153FEFE76722}" type="slidenum">
              <a:rPr lang="en-US" altLang="en-US"/>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70A2EB5-E8FA-4731-B5AD-60B92606FC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CEB50FAB-BD70-4CD6-AF14-0100022773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6084" name="Slide Number Placeholder 3">
            <a:extLst>
              <a:ext uri="{FF2B5EF4-FFF2-40B4-BE49-F238E27FC236}">
                <a16:creationId xmlns:a16="http://schemas.microsoft.com/office/drawing/2014/main" id="{B6990B85-CBA7-419E-B0BA-DC8F0B6298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338798-36E3-4B6A-A74F-C660BF8DF6E3}" type="slidenum">
              <a:rPr lang="en-US" altLang="en-US"/>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045D47A1-0544-412F-9E52-D2B168C350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4575C644-0787-44B2-BE10-FFC9FD70C4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8132" name="Slide Number Placeholder 3">
            <a:extLst>
              <a:ext uri="{FF2B5EF4-FFF2-40B4-BE49-F238E27FC236}">
                <a16:creationId xmlns:a16="http://schemas.microsoft.com/office/drawing/2014/main" id="{1963EB39-2AFC-4CDF-86C6-0CA07CF038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E45AFD-9FFA-4909-8C41-54B5A4A5ADDA}" type="slidenum">
              <a:rPr lang="en-US" altLang="en-US"/>
              <a:pPr>
                <a:spcBef>
                  <a:spcPct val="0"/>
                </a:spcBef>
              </a:pPr>
              <a:t>22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31D0B19-0A02-4E43-B2EB-A2784C790C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5CE777E7-9C07-4319-B9D9-D67D0DF4A7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Slide Number Placeholder 3">
            <a:extLst>
              <a:ext uri="{FF2B5EF4-FFF2-40B4-BE49-F238E27FC236}">
                <a16:creationId xmlns:a16="http://schemas.microsoft.com/office/drawing/2014/main" id="{D508D6AF-7F5A-4429-A794-79030B7731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A75353-CBCB-4DF7-BF80-F26073C07F20}" type="slidenum">
              <a:rPr lang="en-US" altLang="en-US"/>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B8275525-2204-4148-BF22-D72B4460BC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8D65C60F-5F61-4F1B-B4E2-9C96E957B1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300FDC55-0FA7-49FC-9D22-B6AAA4960D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B1AC2A-DCBD-47C9-9D11-AE10CFE6E9D8}" type="slidenum">
              <a:rPr lang="en-US" altLang="en-US"/>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8FE0156B-2957-466F-8CF5-48D1B50998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46E586DB-0370-471A-8443-9F2AFBEDB3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316" name="Slide Number Placeholder 3">
            <a:extLst>
              <a:ext uri="{FF2B5EF4-FFF2-40B4-BE49-F238E27FC236}">
                <a16:creationId xmlns:a16="http://schemas.microsoft.com/office/drawing/2014/main" id="{2D3D0223-0ED0-4A07-A1C9-7969408890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3B6560-67CA-4EED-B891-F7D3E74A5FFA}" type="slidenum">
              <a:rPr lang="en-US" altLang="en-US"/>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170ED403-ABAD-4F42-915A-8D1B363E95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CA608634-CD3F-414A-B8FF-2DAEEA1E61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84D894E1-A441-4508-873A-5D641EB914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261015-D5A2-4C39-8381-858479FB9940}" type="slidenum">
              <a:rPr lang="en-US" altLang="en-US"/>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EDCCCB8-7347-4320-B8A8-0D10B5DE3C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641F46B6-31FB-4B51-942B-A47AC73812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2" name="Slide Number Placeholder 3">
            <a:extLst>
              <a:ext uri="{FF2B5EF4-FFF2-40B4-BE49-F238E27FC236}">
                <a16:creationId xmlns:a16="http://schemas.microsoft.com/office/drawing/2014/main" id="{9B65E4EA-F8AB-4439-9757-2A065BEE42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D2C22F-710D-47FD-BF7F-6A3DF84AA6CA}" type="slidenum">
              <a:rPr lang="en-US" altLang="en-US"/>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56DD9B8-9709-4EF9-AEAC-8ADD8F528C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43D41960-277F-48AD-9B37-1FD125F5A9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3FAAADD8-9A6F-455E-AFAA-9A8116992A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71F2B4-4D6D-42F3-9E6E-7C037764941E}" type="slidenum">
              <a:rPr lang="en-US" altLang="en-US"/>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20EA506-AF7F-4E27-A70F-5D786D6A3D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645A7BA-26C2-44F6-A30C-A361B3E628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ABED3133-BDE4-4E95-9428-73AED685AE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055CEB-C447-4082-BC81-43AC86620E23}" type="slidenum">
              <a:rPr lang="en-US" altLang="en-US"/>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E76FC00-DFAA-4D90-9417-E4656C6C3E27}"/>
              </a:ext>
            </a:extLst>
          </p:cNvPr>
          <p:cNvSpPr>
            <a:spLocks noGrp="1"/>
          </p:cNvSpPr>
          <p:nvPr>
            <p:ph type="dt" sz="half" idx="10"/>
          </p:nvPr>
        </p:nvSpPr>
        <p:spPr/>
        <p:txBody>
          <a:bodyPr/>
          <a:lstStyle>
            <a:lvl1pPr>
              <a:defRPr/>
            </a:lvl1pPr>
          </a:lstStyle>
          <a:p>
            <a:pPr>
              <a:defRPr/>
            </a:pPr>
            <a:fld id="{E403D41D-F8BE-45DF-8D3A-46EA44380BF7}" type="datetime1">
              <a:rPr lang="en-US"/>
              <a:pPr>
                <a:defRPr/>
              </a:pPr>
              <a:t>12/2/2024</a:t>
            </a:fld>
            <a:endParaRPr lang="en-US"/>
          </a:p>
        </p:txBody>
      </p:sp>
      <p:sp>
        <p:nvSpPr>
          <p:cNvPr id="5" name="Footer Placeholder 4">
            <a:extLst>
              <a:ext uri="{FF2B5EF4-FFF2-40B4-BE49-F238E27FC236}">
                <a16:creationId xmlns:a16="http://schemas.microsoft.com/office/drawing/2014/main" id="{274F2B1B-8164-426E-9EBE-A6ABEEE87834}"/>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6" name="Slide Number Placeholder 5">
            <a:extLst>
              <a:ext uri="{FF2B5EF4-FFF2-40B4-BE49-F238E27FC236}">
                <a16:creationId xmlns:a16="http://schemas.microsoft.com/office/drawing/2014/main" id="{DC0CE344-3205-49F0-A879-5ADD74F272ED}"/>
              </a:ext>
            </a:extLst>
          </p:cNvPr>
          <p:cNvSpPr>
            <a:spLocks noGrp="1"/>
          </p:cNvSpPr>
          <p:nvPr>
            <p:ph type="sldNum" sz="quarter" idx="12"/>
          </p:nvPr>
        </p:nvSpPr>
        <p:spPr/>
        <p:txBody>
          <a:bodyPr/>
          <a:lstStyle>
            <a:lvl1pPr>
              <a:defRPr/>
            </a:lvl1pPr>
          </a:lstStyle>
          <a:p>
            <a:pPr>
              <a:defRPr/>
            </a:pPr>
            <a:fld id="{947B0973-22A4-4DFA-91D1-BB2EA754E1BF}" type="slidenum">
              <a:rPr lang="en-US" altLang="en-US"/>
              <a:pPr>
                <a:defRPr/>
              </a:pPr>
              <a:t>‹#›</a:t>
            </a:fld>
            <a:endParaRPr lang="en-US" altLang="en-US"/>
          </a:p>
        </p:txBody>
      </p:sp>
    </p:spTree>
    <p:extLst>
      <p:ext uri="{BB962C8B-B14F-4D97-AF65-F5344CB8AC3E}">
        <p14:creationId xmlns:p14="http://schemas.microsoft.com/office/powerpoint/2010/main" val="654901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77046-C651-49B1-BD49-7E23A8E6E7EF}"/>
              </a:ext>
            </a:extLst>
          </p:cNvPr>
          <p:cNvSpPr>
            <a:spLocks noGrp="1"/>
          </p:cNvSpPr>
          <p:nvPr>
            <p:ph type="dt" sz="half" idx="10"/>
          </p:nvPr>
        </p:nvSpPr>
        <p:spPr/>
        <p:txBody>
          <a:bodyPr/>
          <a:lstStyle>
            <a:lvl1pPr>
              <a:defRPr/>
            </a:lvl1pPr>
          </a:lstStyle>
          <a:p>
            <a:pPr>
              <a:defRPr/>
            </a:pPr>
            <a:fld id="{44F59F92-4FB9-480C-9E5E-843E361E4DA3}" type="datetime1">
              <a:rPr lang="en-US"/>
              <a:pPr>
                <a:defRPr/>
              </a:pPr>
              <a:t>12/2/2024</a:t>
            </a:fld>
            <a:endParaRPr lang="en-US"/>
          </a:p>
        </p:txBody>
      </p:sp>
      <p:sp>
        <p:nvSpPr>
          <p:cNvPr id="5" name="Footer Placeholder 4">
            <a:extLst>
              <a:ext uri="{FF2B5EF4-FFF2-40B4-BE49-F238E27FC236}">
                <a16:creationId xmlns:a16="http://schemas.microsoft.com/office/drawing/2014/main" id="{DA8F2F76-02E0-43B1-99F0-01E36D68CEB4}"/>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6" name="Slide Number Placeholder 5">
            <a:extLst>
              <a:ext uri="{FF2B5EF4-FFF2-40B4-BE49-F238E27FC236}">
                <a16:creationId xmlns:a16="http://schemas.microsoft.com/office/drawing/2014/main" id="{C62E5C1D-AB4A-4789-A701-013BB2B6FBEA}"/>
              </a:ext>
            </a:extLst>
          </p:cNvPr>
          <p:cNvSpPr>
            <a:spLocks noGrp="1"/>
          </p:cNvSpPr>
          <p:nvPr>
            <p:ph type="sldNum" sz="quarter" idx="12"/>
          </p:nvPr>
        </p:nvSpPr>
        <p:spPr/>
        <p:txBody>
          <a:bodyPr/>
          <a:lstStyle>
            <a:lvl1pPr>
              <a:defRPr/>
            </a:lvl1pPr>
          </a:lstStyle>
          <a:p>
            <a:pPr>
              <a:defRPr/>
            </a:pPr>
            <a:fld id="{32EC9432-C66E-414A-9421-225ACB0BC64F}" type="slidenum">
              <a:rPr lang="en-US" altLang="en-US"/>
              <a:pPr>
                <a:defRPr/>
              </a:pPr>
              <a:t>‹#›</a:t>
            </a:fld>
            <a:endParaRPr lang="en-US" altLang="en-US"/>
          </a:p>
        </p:txBody>
      </p:sp>
    </p:spTree>
    <p:extLst>
      <p:ext uri="{BB962C8B-B14F-4D97-AF65-F5344CB8AC3E}">
        <p14:creationId xmlns:p14="http://schemas.microsoft.com/office/powerpoint/2010/main" val="115324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30F60-0C0F-4924-945E-1D6A1ED72A53}"/>
              </a:ext>
            </a:extLst>
          </p:cNvPr>
          <p:cNvSpPr>
            <a:spLocks noGrp="1"/>
          </p:cNvSpPr>
          <p:nvPr>
            <p:ph type="dt" sz="half" idx="10"/>
          </p:nvPr>
        </p:nvSpPr>
        <p:spPr/>
        <p:txBody>
          <a:bodyPr/>
          <a:lstStyle>
            <a:lvl1pPr>
              <a:defRPr/>
            </a:lvl1pPr>
          </a:lstStyle>
          <a:p>
            <a:pPr>
              <a:defRPr/>
            </a:pPr>
            <a:fld id="{C1808524-B4F8-44D6-867F-3DAA42186B11}" type="datetime1">
              <a:rPr lang="en-US"/>
              <a:pPr>
                <a:defRPr/>
              </a:pPr>
              <a:t>12/2/2024</a:t>
            </a:fld>
            <a:endParaRPr lang="en-US"/>
          </a:p>
        </p:txBody>
      </p:sp>
      <p:sp>
        <p:nvSpPr>
          <p:cNvPr id="5" name="Footer Placeholder 4">
            <a:extLst>
              <a:ext uri="{FF2B5EF4-FFF2-40B4-BE49-F238E27FC236}">
                <a16:creationId xmlns:a16="http://schemas.microsoft.com/office/drawing/2014/main" id="{AD776F33-7594-4E8A-BE63-3B0459BCE30D}"/>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6" name="Slide Number Placeholder 5">
            <a:extLst>
              <a:ext uri="{FF2B5EF4-FFF2-40B4-BE49-F238E27FC236}">
                <a16:creationId xmlns:a16="http://schemas.microsoft.com/office/drawing/2014/main" id="{86730824-431F-4975-BFF9-DEDDBE6D5C8F}"/>
              </a:ext>
            </a:extLst>
          </p:cNvPr>
          <p:cNvSpPr>
            <a:spLocks noGrp="1"/>
          </p:cNvSpPr>
          <p:nvPr>
            <p:ph type="sldNum" sz="quarter" idx="12"/>
          </p:nvPr>
        </p:nvSpPr>
        <p:spPr/>
        <p:txBody>
          <a:bodyPr/>
          <a:lstStyle>
            <a:lvl1pPr>
              <a:defRPr/>
            </a:lvl1pPr>
          </a:lstStyle>
          <a:p>
            <a:pPr>
              <a:defRPr/>
            </a:pPr>
            <a:fld id="{EAED1545-D4AA-40DF-B801-A5E4097A20E8}" type="slidenum">
              <a:rPr lang="en-US" altLang="en-US"/>
              <a:pPr>
                <a:defRPr/>
              </a:pPr>
              <a:t>‹#›</a:t>
            </a:fld>
            <a:endParaRPr lang="en-US" altLang="en-US"/>
          </a:p>
        </p:txBody>
      </p:sp>
    </p:spTree>
    <p:extLst>
      <p:ext uri="{BB962C8B-B14F-4D97-AF65-F5344CB8AC3E}">
        <p14:creationId xmlns:p14="http://schemas.microsoft.com/office/powerpoint/2010/main" val="4287337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60EC1-D1AD-46F7-9458-399181E325E0}"/>
              </a:ext>
            </a:extLst>
          </p:cNvPr>
          <p:cNvSpPr>
            <a:spLocks noGrp="1"/>
          </p:cNvSpPr>
          <p:nvPr>
            <p:ph type="dt" sz="half" idx="10"/>
          </p:nvPr>
        </p:nvSpPr>
        <p:spPr/>
        <p:txBody>
          <a:bodyPr/>
          <a:lstStyle>
            <a:lvl1pPr>
              <a:defRPr/>
            </a:lvl1pPr>
          </a:lstStyle>
          <a:p>
            <a:pPr>
              <a:defRPr/>
            </a:pPr>
            <a:fld id="{FED347B8-EB0C-4F5D-9875-D94CF1C1128A}" type="datetime1">
              <a:rPr lang="en-US"/>
              <a:pPr>
                <a:defRPr/>
              </a:pPr>
              <a:t>12/2/2024</a:t>
            </a:fld>
            <a:endParaRPr lang="en-US"/>
          </a:p>
        </p:txBody>
      </p:sp>
      <p:sp>
        <p:nvSpPr>
          <p:cNvPr id="5" name="Footer Placeholder 4">
            <a:extLst>
              <a:ext uri="{FF2B5EF4-FFF2-40B4-BE49-F238E27FC236}">
                <a16:creationId xmlns:a16="http://schemas.microsoft.com/office/drawing/2014/main" id="{CB718B0C-82C1-4D33-B09F-146BF39C57B5}"/>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6" name="Slide Number Placeholder 5">
            <a:extLst>
              <a:ext uri="{FF2B5EF4-FFF2-40B4-BE49-F238E27FC236}">
                <a16:creationId xmlns:a16="http://schemas.microsoft.com/office/drawing/2014/main" id="{611BC9D1-C0A3-4FA7-AD52-7C78CD39A8F5}"/>
              </a:ext>
            </a:extLst>
          </p:cNvPr>
          <p:cNvSpPr>
            <a:spLocks noGrp="1"/>
          </p:cNvSpPr>
          <p:nvPr>
            <p:ph type="sldNum" sz="quarter" idx="12"/>
          </p:nvPr>
        </p:nvSpPr>
        <p:spPr/>
        <p:txBody>
          <a:bodyPr/>
          <a:lstStyle>
            <a:lvl1pPr>
              <a:defRPr/>
            </a:lvl1pPr>
          </a:lstStyle>
          <a:p>
            <a:pPr>
              <a:defRPr/>
            </a:pPr>
            <a:fld id="{95A803CF-6657-48E9-AED3-EFD80400AA4F}" type="slidenum">
              <a:rPr lang="en-US" altLang="en-US"/>
              <a:pPr>
                <a:defRPr/>
              </a:pPr>
              <a:t>‹#›</a:t>
            </a:fld>
            <a:endParaRPr lang="en-US" altLang="en-US"/>
          </a:p>
        </p:txBody>
      </p:sp>
    </p:spTree>
    <p:extLst>
      <p:ext uri="{BB962C8B-B14F-4D97-AF65-F5344CB8AC3E}">
        <p14:creationId xmlns:p14="http://schemas.microsoft.com/office/powerpoint/2010/main" val="4254961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9B8A65-79AA-44E4-93A3-F58F6ED5F6D9}"/>
              </a:ext>
            </a:extLst>
          </p:cNvPr>
          <p:cNvSpPr>
            <a:spLocks noGrp="1"/>
          </p:cNvSpPr>
          <p:nvPr>
            <p:ph type="dt" sz="half" idx="10"/>
          </p:nvPr>
        </p:nvSpPr>
        <p:spPr/>
        <p:txBody>
          <a:bodyPr/>
          <a:lstStyle>
            <a:lvl1pPr>
              <a:defRPr/>
            </a:lvl1pPr>
          </a:lstStyle>
          <a:p>
            <a:pPr>
              <a:defRPr/>
            </a:pPr>
            <a:fld id="{F80BDC95-79F7-4A8A-8C44-A29EAADB861C}" type="datetime1">
              <a:rPr lang="en-US"/>
              <a:pPr>
                <a:defRPr/>
              </a:pPr>
              <a:t>12/2/2024</a:t>
            </a:fld>
            <a:endParaRPr lang="en-US"/>
          </a:p>
        </p:txBody>
      </p:sp>
      <p:sp>
        <p:nvSpPr>
          <p:cNvPr id="5" name="Footer Placeholder 4">
            <a:extLst>
              <a:ext uri="{FF2B5EF4-FFF2-40B4-BE49-F238E27FC236}">
                <a16:creationId xmlns:a16="http://schemas.microsoft.com/office/drawing/2014/main" id="{DFEDFEDC-C266-4DC1-BAB0-41FDA557C824}"/>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6" name="Slide Number Placeholder 5">
            <a:extLst>
              <a:ext uri="{FF2B5EF4-FFF2-40B4-BE49-F238E27FC236}">
                <a16:creationId xmlns:a16="http://schemas.microsoft.com/office/drawing/2014/main" id="{CC8DE143-D762-4941-A70F-B0A69BD30C84}"/>
              </a:ext>
            </a:extLst>
          </p:cNvPr>
          <p:cNvSpPr>
            <a:spLocks noGrp="1"/>
          </p:cNvSpPr>
          <p:nvPr>
            <p:ph type="sldNum" sz="quarter" idx="12"/>
          </p:nvPr>
        </p:nvSpPr>
        <p:spPr/>
        <p:txBody>
          <a:bodyPr/>
          <a:lstStyle>
            <a:lvl1pPr>
              <a:defRPr/>
            </a:lvl1pPr>
          </a:lstStyle>
          <a:p>
            <a:pPr>
              <a:defRPr/>
            </a:pPr>
            <a:fld id="{17F403BB-9791-4174-9DB7-2002E64DADA6}" type="slidenum">
              <a:rPr lang="en-US" altLang="en-US"/>
              <a:pPr>
                <a:defRPr/>
              </a:pPr>
              <a:t>‹#›</a:t>
            </a:fld>
            <a:endParaRPr lang="en-US" altLang="en-US"/>
          </a:p>
        </p:txBody>
      </p:sp>
    </p:spTree>
    <p:extLst>
      <p:ext uri="{BB962C8B-B14F-4D97-AF65-F5344CB8AC3E}">
        <p14:creationId xmlns:p14="http://schemas.microsoft.com/office/powerpoint/2010/main" val="477978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0713D5B-2EE3-440A-84DD-CECAF30A74C2}"/>
              </a:ext>
            </a:extLst>
          </p:cNvPr>
          <p:cNvSpPr>
            <a:spLocks noGrp="1"/>
          </p:cNvSpPr>
          <p:nvPr>
            <p:ph type="dt" sz="half" idx="10"/>
          </p:nvPr>
        </p:nvSpPr>
        <p:spPr/>
        <p:txBody>
          <a:bodyPr/>
          <a:lstStyle>
            <a:lvl1pPr>
              <a:defRPr/>
            </a:lvl1pPr>
          </a:lstStyle>
          <a:p>
            <a:pPr>
              <a:defRPr/>
            </a:pPr>
            <a:fld id="{FDE0A40B-9949-4CB1-96A6-8EB197CEBEBB}" type="datetime1">
              <a:rPr lang="en-US"/>
              <a:pPr>
                <a:defRPr/>
              </a:pPr>
              <a:t>12/2/2024</a:t>
            </a:fld>
            <a:endParaRPr lang="en-US"/>
          </a:p>
        </p:txBody>
      </p:sp>
      <p:sp>
        <p:nvSpPr>
          <p:cNvPr id="6" name="Footer Placeholder 4">
            <a:extLst>
              <a:ext uri="{FF2B5EF4-FFF2-40B4-BE49-F238E27FC236}">
                <a16:creationId xmlns:a16="http://schemas.microsoft.com/office/drawing/2014/main" id="{DCD82299-8FE3-4CB2-9901-53155396157A}"/>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7" name="Slide Number Placeholder 5">
            <a:extLst>
              <a:ext uri="{FF2B5EF4-FFF2-40B4-BE49-F238E27FC236}">
                <a16:creationId xmlns:a16="http://schemas.microsoft.com/office/drawing/2014/main" id="{4BB9084D-C1E7-4CE8-9054-3F47912E5E5C}"/>
              </a:ext>
            </a:extLst>
          </p:cNvPr>
          <p:cNvSpPr>
            <a:spLocks noGrp="1"/>
          </p:cNvSpPr>
          <p:nvPr>
            <p:ph type="sldNum" sz="quarter" idx="12"/>
          </p:nvPr>
        </p:nvSpPr>
        <p:spPr/>
        <p:txBody>
          <a:bodyPr/>
          <a:lstStyle>
            <a:lvl1pPr>
              <a:defRPr/>
            </a:lvl1pPr>
          </a:lstStyle>
          <a:p>
            <a:pPr>
              <a:defRPr/>
            </a:pPr>
            <a:fld id="{5F5FEBEE-8FB0-4D98-B953-550128B2B7F8}" type="slidenum">
              <a:rPr lang="en-US" altLang="en-US"/>
              <a:pPr>
                <a:defRPr/>
              </a:pPr>
              <a:t>‹#›</a:t>
            </a:fld>
            <a:endParaRPr lang="en-US" altLang="en-US"/>
          </a:p>
        </p:txBody>
      </p:sp>
    </p:spTree>
    <p:extLst>
      <p:ext uri="{BB962C8B-B14F-4D97-AF65-F5344CB8AC3E}">
        <p14:creationId xmlns:p14="http://schemas.microsoft.com/office/powerpoint/2010/main" val="3954900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1594EFF-C718-4F68-AD95-B83610BF1513}"/>
              </a:ext>
            </a:extLst>
          </p:cNvPr>
          <p:cNvSpPr>
            <a:spLocks noGrp="1"/>
          </p:cNvSpPr>
          <p:nvPr>
            <p:ph type="dt" sz="half" idx="10"/>
          </p:nvPr>
        </p:nvSpPr>
        <p:spPr/>
        <p:txBody>
          <a:bodyPr/>
          <a:lstStyle>
            <a:lvl1pPr>
              <a:defRPr/>
            </a:lvl1pPr>
          </a:lstStyle>
          <a:p>
            <a:pPr>
              <a:defRPr/>
            </a:pPr>
            <a:fld id="{EEA44374-57CA-42C6-88D9-225AC38DC794}" type="datetime1">
              <a:rPr lang="en-US"/>
              <a:pPr>
                <a:defRPr/>
              </a:pPr>
              <a:t>12/2/2024</a:t>
            </a:fld>
            <a:endParaRPr lang="en-US"/>
          </a:p>
        </p:txBody>
      </p:sp>
      <p:sp>
        <p:nvSpPr>
          <p:cNvPr id="8" name="Footer Placeholder 4">
            <a:extLst>
              <a:ext uri="{FF2B5EF4-FFF2-40B4-BE49-F238E27FC236}">
                <a16:creationId xmlns:a16="http://schemas.microsoft.com/office/drawing/2014/main" id="{C4319928-D14F-463B-AB7F-E034013E545C}"/>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9" name="Slide Number Placeholder 5">
            <a:extLst>
              <a:ext uri="{FF2B5EF4-FFF2-40B4-BE49-F238E27FC236}">
                <a16:creationId xmlns:a16="http://schemas.microsoft.com/office/drawing/2014/main" id="{9C59FF23-397F-46F6-8161-BF5A43856B84}"/>
              </a:ext>
            </a:extLst>
          </p:cNvPr>
          <p:cNvSpPr>
            <a:spLocks noGrp="1"/>
          </p:cNvSpPr>
          <p:nvPr>
            <p:ph type="sldNum" sz="quarter" idx="12"/>
          </p:nvPr>
        </p:nvSpPr>
        <p:spPr/>
        <p:txBody>
          <a:bodyPr/>
          <a:lstStyle>
            <a:lvl1pPr>
              <a:defRPr/>
            </a:lvl1pPr>
          </a:lstStyle>
          <a:p>
            <a:pPr>
              <a:defRPr/>
            </a:pPr>
            <a:fld id="{3B43C6E2-8D54-4126-B3F7-C87121C18DFF}" type="slidenum">
              <a:rPr lang="en-US" altLang="en-US"/>
              <a:pPr>
                <a:defRPr/>
              </a:pPr>
              <a:t>‹#›</a:t>
            </a:fld>
            <a:endParaRPr lang="en-US" altLang="en-US"/>
          </a:p>
        </p:txBody>
      </p:sp>
    </p:spTree>
    <p:extLst>
      <p:ext uri="{BB962C8B-B14F-4D97-AF65-F5344CB8AC3E}">
        <p14:creationId xmlns:p14="http://schemas.microsoft.com/office/powerpoint/2010/main" val="448146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4AA8F7C-E62D-4CEB-B83B-CB9C320F3ABC}"/>
              </a:ext>
            </a:extLst>
          </p:cNvPr>
          <p:cNvSpPr>
            <a:spLocks noGrp="1"/>
          </p:cNvSpPr>
          <p:nvPr>
            <p:ph type="dt" sz="half" idx="10"/>
          </p:nvPr>
        </p:nvSpPr>
        <p:spPr/>
        <p:txBody>
          <a:bodyPr/>
          <a:lstStyle>
            <a:lvl1pPr>
              <a:defRPr/>
            </a:lvl1pPr>
          </a:lstStyle>
          <a:p>
            <a:pPr>
              <a:defRPr/>
            </a:pPr>
            <a:fld id="{0B23A960-AFBC-479B-9B84-179A383DB406}" type="datetime1">
              <a:rPr lang="en-US"/>
              <a:pPr>
                <a:defRPr/>
              </a:pPr>
              <a:t>12/2/2024</a:t>
            </a:fld>
            <a:endParaRPr lang="en-US"/>
          </a:p>
        </p:txBody>
      </p:sp>
      <p:sp>
        <p:nvSpPr>
          <p:cNvPr id="4" name="Footer Placeholder 4">
            <a:extLst>
              <a:ext uri="{FF2B5EF4-FFF2-40B4-BE49-F238E27FC236}">
                <a16:creationId xmlns:a16="http://schemas.microsoft.com/office/drawing/2014/main" id="{E045B5D3-D031-4442-8FED-0B08C252FF53}"/>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5" name="Slide Number Placeholder 5">
            <a:extLst>
              <a:ext uri="{FF2B5EF4-FFF2-40B4-BE49-F238E27FC236}">
                <a16:creationId xmlns:a16="http://schemas.microsoft.com/office/drawing/2014/main" id="{4DEBD7AE-6ECF-4BD4-8DD4-9A7E121A5125}"/>
              </a:ext>
            </a:extLst>
          </p:cNvPr>
          <p:cNvSpPr>
            <a:spLocks noGrp="1"/>
          </p:cNvSpPr>
          <p:nvPr>
            <p:ph type="sldNum" sz="quarter" idx="12"/>
          </p:nvPr>
        </p:nvSpPr>
        <p:spPr/>
        <p:txBody>
          <a:bodyPr/>
          <a:lstStyle>
            <a:lvl1pPr>
              <a:defRPr/>
            </a:lvl1pPr>
          </a:lstStyle>
          <a:p>
            <a:pPr>
              <a:defRPr/>
            </a:pPr>
            <a:fld id="{6FD88225-3037-43E3-B15D-24171164AD3E}" type="slidenum">
              <a:rPr lang="en-US" altLang="en-US"/>
              <a:pPr>
                <a:defRPr/>
              </a:pPr>
              <a:t>‹#›</a:t>
            </a:fld>
            <a:endParaRPr lang="en-US" altLang="en-US"/>
          </a:p>
        </p:txBody>
      </p:sp>
    </p:spTree>
    <p:extLst>
      <p:ext uri="{BB962C8B-B14F-4D97-AF65-F5344CB8AC3E}">
        <p14:creationId xmlns:p14="http://schemas.microsoft.com/office/powerpoint/2010/main" val="3765892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39955C5-1A03-4C38-8569-4E8861CF8F92}"/>
              </a:ext>
            </a:extLst>
          </p:cNvPr>
          <p:cNvSpPr>
            <a:spLocks noGrp="1"/>
          </p:cNvSpPr>
          <p:nvPr>
            <p:ph type="dt" sz="half" idx="10"/>
          </p:nvPr>
        </p:nvSpPr>
        <p:spPr/>
        <p:txBody>
          <a:bodyPr/>
          <a:lstStyle>
            <a:lvl1pPr>
              <a:defRPr/>
            </a:lvl1pPr>
          </a:lstStyle>
          <a:p>
            <a:pPr>
              <a:defRPr/>
            </a:pPr>
            <a:fld id="{704105C9-15AC-49A8-B0B1-EA2C565E37A6}" type="datetime1">
              <a:rPr lang="en-US"/>
              <a:pPr>
                <a:defRPr/>
              </a:pPr>
              <a:t>12/2/2024</a:t>
            </a:fld>
            <a:endParaRPr lang="en-US"/>
          </a:p>
        </p:txBody>
      </p:sp>
      <p:sp>
        <p:nvSpPr>
          <p:cNvPr id="3" name="Footer Placeholder 4">
            <a:extLst>
              <a:ext uri="{FF2B5EF4-FFF2-40B4-BE49-F238E27FC236}">
                <a16:creationId xmlns:a16="http://schemas.microsoft.com/office/drawing/2014/main" id="{07BAE251-E4FB-401C-8059-D645E1F9C113}"/>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4" name="Slide Number Placeholder 5">
            <a:extLst>
              <a:ext uri="{FF2B5EF4-FFF2-40B4-BE49-F238E27FC236}">
                <a16:creationId xmlns:a16="http://schemas.microsoft.com/office/drawing/2014/main" id="{3388BE3E-198A-417F-B4FB-DDB0F2BC3867}"/>
              </a:ext>
            </a:extLst>
          </p:cNvPr>
          <p:cNvSpPr>
            <a:spLocks noGrp="1"/>
          </p:cNvSpPr>
          <p:nvPr>
            <p:ph type="sldNum" sz="quarter" idx="12"/>
          </p:nvPr>
        </p:nvSpPr>
        <p:spPr/>
        <p:txBody>
          <a:bodyPr/>
          <a:lstStyle>
            <a:lvl1pPr>
              <a:defRPr/>
            </a:lvl1pPr>
          </a:lstStyle>
          <a:p>
            <a:pPr>
              <a:defRPr/>
            </a:pPr>
            <a:fld id="{A61EC0E4-29B3-4C29-B94F-1ECC330813B7}" type="slidenum">
              <a:rPr lang="en-US" altLang="en-US"/>
              <a:pPr>
                <a:defRPr/>
              </a:pPr>
              <a:t>‹#›</a:t>
            </a:fld>
            <a:endParaRPr lang="en-US" altLang="en-US"/>
          </a:p>
        </p:txBody>
      </p:sp>
    </p:spTree>
    <p:extLst>
      <p:ext uri="{BB962C8B-B14F-4D97-AF65-F5344CB8AC3E}">
        <p14:creationId xmlns:p14="http://schemas.microsoft.com/office/powerpoint/2010/main" val="3534348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64FC8CD-83AE-4CA1-8C18-1EBFFF94AB25}"/>
              </a:ext>
            </a:extLst>
          </p:cNvPr>
          <p:cNvSpPr>
            <a:spLocks noGrp="1"/>
          </p:cNvSpPr>
          <p:nvPr>
            <p:ph type="dt" sz="half" idx="10"/>
          </p:nvPr>
        </p:nvSpPr>
        <p:spPr/>
        <p:txBody>
          <a:bodyPr/>
          <a:lstStyle>
            <a:lvl1pPr>
              <a:defRPr/>
            </a:lvl1pPr>
          </a:lstStyle>
          <a:p>
            <a:pPr>
              <a:defRPr/>
            </a:pPr>
            <a:fld id="{32E268E4-7204-4083-8ECD-152E9733B25C}" type="datetime1">
              <a:rPr lang="en-US"/>
              <a:pPr>
                <a:defRPr/>
              </a:pPr>
              <a:t>12/2/2024</a:t>
            </a:fld>
            <a:endParaRPr lang="en-US"/>
          </a:p>
        </p:txBody>
      </p:sp>
      <p:sp>
        <p:nvSpPr>
          <p:cNvPr id="6" name="Footer Placeholder 4">
            <a:extLst>
              <a:ext uri="{FF2B5EF4-FFF2-40B4-BE49-F238E27FC236}">
                <a16:creationId xmlns:a16="http://schemas.microsoft.com/office/drawing/2014/main" id="{C23D7006-8913-4026-81B4-7A33B7987E53}"/>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7" name="Slide Number Placeholder 5">
            <a:extLst>
              <a:ext uri="{FF2B5EF4-FFF2-40B4-BE49-F238E27FC236}">
                <a16:creationId xmlns:a16="http://schemas.microsoft.com/office/drawing/2014/main" id="{0AE8B5A0-8210-4297-AB21-34004C2E7AD3}"/>
              </a:ext>
            </a:extLst>
          </p:cNvPr>
          <p:cNvSpPr>
            <a:spLocks noGrp="1"/>
          </p:cNvSpPr>
          <p:nvPr>
            <p:ph type="sldNum" sz="quarter" idx="12"/>
          </p:nvPr>
        </p:nvSpPr>
        <p:spPr/>
        <p:txBody>
          <a:bodyPr/>
          <a:lstStyle>
            <a:lvl1pPr>
              <a:defRPr/>
            </a:lvl1pPr>
          </a:lstStyle>
          <a:p>
            <a:pPr>
              <a:defRPr/>
            </a:pPr>
            <a:fld id="{B8C31837-CE1B-43A6-A30D-F29365C9DCE5}" type="slidenum">
              <a:rPr lang="en-US" altLang="en-US"/>
              <a:pPr>
                <a:defRPr/>
              </a:pPr>
              <a:t>‹#›</a:t>
            </a:fld>
            <a:endParaRPr lang="en-US" altLang="en-US"/>
          </a:p>
        </p:txBody>
      </p:sp>
    </p:spTree>
    <p:extLst>
      <p:ext uri="{BB962C8B-B14F-4D97-AF65-F5344CB8AC3E}">
        <p14:creationId xmlns:p14="http://schemas.microsoft.com/office/powerpoint/2010/main" val="2265964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45EC322-47DE-49DF-9CD8-C2E4E5101B2E}"/>
              </a:ext>
            </a:extLst>
          </p:cNvPr>
          <p:cNvSpPr>
            <a:spLocks noGrp="1"/>
          </p:cNvSpPr>
          <p:nvPr>
            <p:ph type="dt" sz="half" idx="10"/>
          </p:nvPr>
        </p:nvSpPr>
        <p:spPr/>
        <p:txBody>
          <a:bodyPr/>
          <a:lstStyle>
            <a:lvl1pPr>
              <a:defRPr/>
            </a:lvl1pPr>
          </a:lstStyle>
          <a:p>
            <a:pPr>
              <a:defRPr/>
            </a:pPr>
            <a:fld id="{31EFC72D-C506-40CD-95BC-88B495743214}" type="datetime1">
              <a:rPr lang="en-US"/>
              <a:pPr>
                <a:defRPr/>
              </a:pPr>
              <a:t>12/2/2024</a:t>
            </a:fld>
            <a:endParaRPr lang="en-US"/>
          </a:p>
        </p:txBody>
      </p:sp>
      <p:sp>
        <p:nvSpPr>
          <p:cNvPr id="6" name="Footer Placeholder 4">
            <a:extLst>
              <a:ext uri="{FF2B5EF4-FFF2-40B4-BE49-F238E27FC236}">
                <a16:creationId xmlns:a16="http://schemas.microsoft.com/office/drawing/2014/main" id="{88CE4450-B4A6-458B-8ED5-AC779411BEE5}"/>
              </a:ext>
            </a:extLst>
          </p:cNvPr>
          <p:cNvSpPr>
            <a:spLocks noGrp="1"/>
          </p:cNvSpPr>
          <p:nvPr>
            <p:ph type="ftr" sz="quarter" idx="11"/>
          </p:nvPr>
        </p:nvSpPr>
        <p:spPr/>
        <p:txBody>
          <a:bodyPr/>
          <a:lstStyle>
            <a:lvl1pPr>
              <a:defRPr/>
            </a:lvl1pPr>
          </a:lstStyle>
          <a:p>
            <a:pPr>
              <a:defRPr/>
            </a:pPr>
            <a:r>
              <a:rPr lang="en-US"/>
              <a:t>Compliance Monitoring and Strategic Initiatives</a:t>
            </a:r>
          </a:p>
        </p:txBody>
      </p:sp>
      <p:sp>
        <p:nvSpPr>
          <p:cNvPr id="7" name="Slide Number Placeholder 5">
            <a:extLst>
              <a:ext uri="{FF2B5EF4-FFF2-40B4-BE49-F238E27FC236}">
                <a16:creationId xmlns:a16="http://schemas.microsoft.com/office/drawing/2014/main" id="{4244ED11-3F57-4D3C-963F-2E8C33147E67}"/>
              </a:ext>
            </a:extLst>
          </p:cNvPr>
          <p:cNvSpPr>
            <a:spLocks noGrp="1"/>
          </p:cNvSpPr>
          <p:nvPr>
            <p:ph type="sldNum" sz="quarter" idx="12"/>
          </p:nvPr>
        </p:nvSpPr>
        <p:spPr/>
        <p:txBody>
          <a:bodyPr/>
          <a:lstStyle>
            <a:lvl1pPr>
              <a:defRPr/>
            </a:lvl1pPr>
          </a:lstStyle>
          <a:p>
            <a:pPr>
              <a:defRPr/>
            </a:pPr>
            <a:fld id="{28F2F39E-1656-42D8-BDAC-2741C379733C}" type="slidenum">
              <a:rPr lang="en-US" altLang="en-US"/>
              <a:pPr>
                <a:defRPr/>
              </a:pPr>
              <a:t>‹#›</a:t>
            </a:fld>
            <a:endParaRPr lang="en-US" altLang="en-US"/>
          </a:p>
        </p:txBody>
      </p:sp>
    </p:spTree>
    <p:extLst>
      <p:ext uri="{BB962C8B-B14F-4D97-AF65-F5344CB8AC3E}">
        <p14:creationId xmlns:p14="http://schemas.microsoft.com/office/powerpoint/2010/main" val="2591941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2051AC7-AE7C-4113-83E2-EC42C6DE28D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FF14547-55CB-4493-9C52-60A255D0757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A4DECE4-1068-4BD3-84B7-AD6CEE1C72D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800D8D9-EC2B-4966-8B50-4E891E07E2F4}" type="datetime1">
              <a:rPr lang="en-US"/>
              <a:pPr>
                <a:defRPr/>
              </a:pPr>
              <a:t>12/2/2024</a:t>
            </a:fld>
            <a:endParaRPr lang="en-US"/>
          </a:p>
        </p:txBody>
      </p:sp>
      <p:sp>
        <p:nvSpPr>
          <p:cNvPr id="5" name="Footer Placeholder 4">
            <a:extLst>
              <a:ext uri="{FF2B5EF4-FFF2-40B4-BE49-F238E27FC236}">
                <a16:creationId xmlns:a16="http://schemas.microsoft.com/office/drawing/2014/main" id="{0833468F-EE6F-4C2E-B280-A5A0AB62AA9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Compliance Monitoring and Strategic Initiatives</a:t>
            </a:r>
          </a:p>
        </p:txBody>
      </p:sp>
      <p:sp>
        <p:nvSpPr>
          <p:cNvPr id="6" name="Slide Number Placeholder 5">
            <a:extLst>
              <a:ext uri="{FF2B5EF4-FFF2-40B4-BE49-F238E27FC236}">
                <a16:creationId xmlns:a16="http://schemas.microsoft.com/office/drawing/2014/main" id="{9AACC7A8-8228-46EB-A84B-2A4978FAAA4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BDC45FF-B7F3-4595-8D41-ABD93FB3495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hyperlink" Target="mailto:ershelpdesk@ecu.edu"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hyperlink" Target="mailto:ershelpdesk@ecu.edu" TargetMode="External"/><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hyperlink" Target="mailto:ershelpdesk@ecu.edu"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5ACF712F-8510-408B-9CC6-D8D689114256}"/>
              </a:ext>
            </a:extLst>
          </p:cNvPr>
          <p:cNvSpPr>
            <a:spLocks noGrp="1"/>
          </p:cNvSpPr>
          <p:nvPr>
            <p:ph type="ctrTitle"/>
          </p:nvPr>
        </p:nvSpPr>
        <p:spPr>
          <a:xfrm>
            <a:off x="0" y="0"/>
            <a:ext cx="9144000" cy="2133600"/>
          </a:xfrm>
        </p:spPr>
        <p:txBody>
          <a:bodyPr/>
          <a:lstStyle/>
          <a:p>
            <a:pPr algn="l" eaLnBrk="1" hangingPunct="1"/>
            <a:br>
              <a:rPr lang="en-US" altLang="en-US"/>
            </a:br>
            <a:br>
              <a:rPr lang="en-US" altLang="en-US"/>
            </a:br>
            <a:endParaRPr lang="en-US" altLang="en-US"/>
          </a:p>
        </p:txBody>
      </p:sp>
      <p:sp>
        <p:nvSpPr>
          <p:cNvPr id="6" name="Rectangle 5">
            <a:extLst>
              <a:ext uri="{FF2B5EF4-FFF2-40B4-BE49-F238E27FC236}">
                <a16:creationId xmlns:a16="http://schemas.microsoft.com/office/drawing/2014/main" id="{B20283D9-765F-4AFC-8C2C-24E9A1BE3122}"/>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2791BDC0-EDDE-431B-B109-E1778E11794C}"/>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5CBB201-CA5C-4AE3-B1E3-740A0CC47C67}"/>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EEF12A6-50E0-442C-B22E-1EC3976778C3}"/>
              </a:ext>
            </a:extLst>
          </p:cNvPr>
          <p:cNvSpPr txBox="1"/>
          <p:nvPr/>
        </p:nvSpPr>
        <p:spPr>
          <a:xfrm>
            <a:off x="0" y="152400"/>
            <a:ext cx="9144000" cy="1692275"/>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EAST CAROLINA UNIVERSITY</a:t>
            </a:r>
          </a:p>
          <a:p>
            <a:pPr algn="ctr" eaLnBrk="1" fontAlgn="auto" hangingPunct="1">
              <a:spcBef>
                <a:spcPts val="0"/>
              </a:spcBef>
              <a:spcAft>
                <a:spcPts val="0"/>
              </a:spcAft>
              <a:defRPr/>
            </a:pPr>
            <a:r>
              <a:rPr lang="en-US" sz="2800" b="1" dirty="0">
                <a:latin typeface="+mj-lt"/>
              </a:rPr>
              <a:t>OFFICE OF RESEARCH ADMINISTRATION</a:t>
            </a:r>
          </a:p>
          <a:p>
            <a:pPr algn="ctr" eaLnBrk="1" fontAlgn="auto" hangingPunct="1">
              <a:spcBef>
                <a:spcPts val="0"/>
              </a:spcBef>
              <a:spcAft>
                <a:spcPts val="0"/>
              </a:spcAft>
              <a:defRPr/>
            </a:pPr>
            <a:endParaRPr lang="en-US" sz="3200" dirty="0">
              <a:latin typeface="+mn-lt"/>
            </a:endParaRPr>
          </a:p>
        </p:txBody>
      </p:sp>
      <p:sp>
        <p:nvSpPr>
          <p:cNvPr id="4103" name="TextBox 8">
            <a:extLst>
              <a:ext uri="{FF2B5EF4-FFF2-40B4-BE49-F238E27FC236}">
                <a16:creationId xmlns:a16="http://schemas.microsoft.com/office/drawing/2014/main" id="{764E6390-5399-46FD-8CA3-D18D557064B5}"/>
              </a:ext>
            </a:extLst>
          </p:cNvPr>
          <p:cNvSpPr txBox="1">
            <a:spLocks noChangeArrowheads="1"/>
          </p:cNvSpPr>
          <p:nvPr/>
        </p:nvSpPr>
        <p:spPr bwMode="auto">
          <a:xfrm>
            <a:off x="0" y="26670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4104" name="Subtitle 13">
            <a:extLst>
              <a:ext uri="{FF2B5EF4-FFF2-40B4-BE49-F238E27FC236}">
                <a16:creationId xmlns:a16="http://schemas.microsoft.com/office/drawing/2014/main" id="{FD1299DB-7B80-4972-B773-61E2BC7903A0}"/>
              </a:ext>
            </a:extLst>
          </p:cNvPr>
          <p:cNvSpPr>
            <a:spLocks noGrp="1"/>
          </p:cNvSpPr>
          <p:nvPr>
            <p:ph type="subTitle" idx="1"/>
          </p:nvPr>
        </p:nvSpPr>
        <p:spPr>
          <a:xfrm>
            <a:off x="0" y="2133600"/>
            <a:ext cx="9144000" cy="2286000"/>
          </a:xfrm>
        </p:spPr>
        <p:txBody>
          <a:bodyPr/>
          <a:lstStyle/>
          <a:p>
            <a:pPr eaLnBrk="1" hangingPunct="1"/>
            <a:endParaRPr lang="en-US" altLang="en-US" sz="4400" dirty="0">
              <a:solidFill>
                <a:schemeClr val="tx1"/>
              </a:solidFill>
            </a:endParaRPr>
          </a:p>
          <a:p>
            <a:pPr eaLnBrk="1" hangingPunct="1"/>
            <a:r>
              <a:rPr lang="en-US" altLang="en-US" sz="4400" b="1" dirty="0">
                <a:solidFill>
                  <a:schemeClr val="tx1"/>
                </a:solidFill>
              </a:rPr>
              <a:t>Effort Reporting</a:t>
            </a:r>
          </a:p>
          <a:p>
            <a:pPr eaLnBrk="1" hangingPunct="1"/>
            <a:r>
              <a:rPr lang="en-US" altLang="en-US" dirty="0">
                <a:solidFill>
                  <a:schemeClr val="tx1"/>
                </a:solidFill>
              </a:rPr>
              <a:t>Departmental Coordinator Training </a:t>
            </a:r>
          </a:p>
          <a:p>
            <a:pPr eaLnBrk="1" hangingPunct="1"/>
            <a:endParaRPr lang="en-US" altLang="en-US" sz="4400" dirty="0">
              <a:solidFill>
                <a:schemeClr val="tx1"/>
              </a:solidFill>
            </a:endParaRPr>
          </a:p>
        </p:txBody>
      </p:sp>
      <p:sp>
        <p:nvSpPr>
          <p:cNvPr id="4106" name="TextBox 18">
            <a:extLst>
              <a:ext uri="{FF2B5EF4-FFF2-40B4-BE49-F238E27FC236}">
                <a16:creationId xmlns:a16="http://schemas.microsoft.com/office/drawing/2014/main" id="{2DD4408A-A18F-4291-A609-16D105968D65}"/>
              </a:ext>
            </a:extLst>
          </p:cNvPr>
          <p:cNvSpPr txBox="1">
            <a:spLocks noChangeArrowheads="1"/>
          </p:cNvSpPr>
          <p:nvPr/>
        </p:nvSpPr>
        <p:spPr bwMode="auto">
          <a:xfrm>
            <a:off x="7848600" y="6446868"/>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i="1" dirty="0"/>
              <a:t>Updated 11/15/2020</a:t>
            </a:r>
          </a:p>
          <a:p>
            <a:pPr eaLnBrk="1" hangingPunct="1">
              <a:spcBef>
                <a:spcPct val="0"/>
              </a:spcBef>
              <a:buFontTx/>
              <a:buNone/>
            </a:pPr>
            <a:r>
              <a:rPr lang="en-US" altLang="en-US" sz="1000" i="1" dirty="0"/>
              <a:t>Reviewed 6/11/2024</a:t>
            </a:r>
          </a:p>
        </p:txBody>
      </p:sp>
      <p:sp>
        <p:nvSpPr>
          <p:cNvPr id="2" name="Footer Placeholder 1">
            <a:extLst>
              <a:ext uri="{FF2B5EF4-FFF2-40B4-BE49-F238E27FC236}">
                <a16:creationId xmlns:a16="http://schemas.microsoft.com/office/drawing/2014/main" id="{027565AC-7BE7-49CA-A720-0DB17E07638B}"/>
              </a:ext>
            </a:extLst>
          </p:cNvPr>
          <p:cNvSpPr>
            <a:spLocks noGrp="1"/>
          </p:cNvSpPr>
          <p:nvPr>
            <p:ph type="ftr" sz="quarter" idx="11"/>
          </p:nvPr>
        </p:nvSpPr>
        <p:spPr/>
        <p:txBody>
          <a:bodyPr/>
          <a:lstStyle/>
          <a:p>
            <a:pPr>
              <a:defRPr/>
            </a:pPr>
            <a:r>
              <a:rPr lang="en-US" dirty="0"/>
              <a:t>ora@ecu.edu</a:t>
            </a:r>
          </a:p>
        </p:txBody>
      </p:sp>
      <p:pic>
        <p:nvPicPr>
          <p:cNvPr id="7" name="Audio 6">
            <a:hlinkClick r:id="" action="ppaction://media"/>
            <a:extLst>
              <a:ext uri="{FF2B5EF4-FFF2-40B4-BE49-F238E27FC236}">
                <a16:creationId xmlns:a16="http://schemas.microsoft.com/office/drawing/2014/main" id="{E198E8FF-FE4B-4015-9BDB-065E5AA5DE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715004"/>
            <a:ext cx="609600" cy="609596"/>
          </a:xfrm>
          <a:prstGeom prst="rect">
            <a:avLst/>
          </a:prstGeom>
        </p:spPr>
      </p:pic>
      <p:pic>
        <p:nvPicPr>
          <p:cNvPr id="4" name="Picture 3" descr="A purple letter on a white background&#10;&#10;Description automatically generated">
            <a:extLst>
              <a:ext uri="{FF2B5EF4-FFF2-40B4-BE49-F238E27FC236}">
                <a16:creationId xmlns:a16="http://schemas.microsoft.com/office/drawing/2014/main" id="{1CD59D13-0807-D8B9-0690-8B0ED85135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37"/>
    </mc:Choice>
    <mc:Fallback xmlns="">
      <p:transition spd="slow" advTm="11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03D5EF4-2F5D-490F-AB6B-2AFAE537F091}"/>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D64DD666-050C-4331-B62A-3C14152B61D7}"/>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2581A2E2-324E-4D1D-8A17-3A639D586572}"/>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1374CF-9C54-4BB5-9076-3FC647523F3E}"/>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22534" name="TextBox 8">
            <a:extLst>
              <a:ext uri="{FF2B5EF4-FFF2-40B4-BE49-F238E27FC236}">
                <a16:creationId xmlns:a16="http://schemas.microsoft.com/office/drawing/2014/main" id="{B69AC2A5-C2E7-411F-BC8E-2F6CF0B77BC5}"/>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6FC96279-3A22-4C24-B650-9FA30455DE65}"/>
              </a:ext>
            </a:extLst>
          </p:cNvPr>
          <p:cNvSpPr>
            <a:spLocks noGrp="1"/>
          </p:cNvSpPr>
          <p:nvPr>
            <p:ph type="subTitle" idx="1"/>
          </p:nvPr>
        </p:nvSpPr>
        <p:spPr>
          <a:xfrm>
            <a:off x="0" y="1676400"/>
            <a:ext cx="9144000" cy="4724400"/>
          </a:xfrm>
        </p:spPr>
        <p:txBody>
          <a:bodyPr rtlCol="0">
            <a:normAutofit/>
          </a:bodyPr>
          <a:lstStyle/>
          <a:p>
            <a:pPr marL="452438" indent="-452438" algn="l" eaLnBrk="1" hangingPunct="1">
              <a:spcBef>
                <a:spcPts val="0"/>
              </a:spcBef>
              <a:spcAft>
                <a:spcPts val="0"/>
              </a:spcAft>
              <a:buFont typeface="Wingdings" pitchFamily="2" charset="2"/>
              <a:buChar char="§"/>
              <a:defRPr/>
            </a:pPr>
            <a:r>
              <a:rPr lang="en-US" dirty="0">
                <a:solidFill>
                  <a:schemeClr val="tx1"/>
                </a:solidFill>
                <a:cs typeface="Times New Roman" pitchFamily="18" charset="0"/>
              </a:rPr>
              <a:t>Determines routing process.</a:t>
            </a:r>
          </a:p>
          <a:p>
            <a:pPr marL="452438" indent="-452438" algn="l" eaLnBrk="1" hangingPunct="1">
              <a:spcBef>
                <a:spcPts val="0"/>
              </a:spcBef>
              <a:spcAft>
                <a:spcPts val="0"/>
              </a:spcAft>
              <a:buFont typeface="Wingdings" pitchFamily="2" charset="2"/>
              <a:buChar char="§"/>
              <a:defRPr/>
            </a:pPr>
            <a:r>
              <a:rPr lang="en-US" dirty="0">
                <a:solidFill>
                  <a:schemeClr val="tx1"/>
                </a:solidFill>
                <a:cs typeface="Times New Roman" pitchFamily="18" charset="0"/>
              </a:rPr>
              <a:t>Performs Pre- Review functions or delegates administrative functions to Pre- Reviewers.</a:t>
            </a:r>
          </a:p>
          <a:p>
            <a:pPr marL="452438" indent="-452438" algn="l" eaLnBrk="1" hangingPunct="1">
              <a:spcBef>
                <a:spcPts val="0"/>
              </a:spcBef>
              <a:spcAft>
                <a:spcPts val="0"/>
              </a:spcAft>
              <a:buFont typeface="Wingdings" pitchFamily="2" charset="2"/>
              <a:buChar char="§"/>
              <a:defRPr/>
            </a:pPr>
            <a:r>
              <a:rPr lang="en-US" dirty="0">
                <a:solidFill>
                  <a:schemeClr val="tx1"/>
                </a:solidFill>
              </a:rPr>
              <a:t>Monitors for completion and compliance within their department/unit.</a:t>
            </a:r>
          </a:p>
          <a:p>
            <a:pPr marL="452438" indent="-452438" algn="l" eaLnBrk="1" hangingPunct="1">
              <a:spcBef>
                <a:spcPts val="0"/>
              </a:spcBef>
              <a:spcAft>
                <a:spcPts val="0"/>
              </a:spcAft>
              <a:buFont typeface="Wingdings" pitchFamily="2" charset="2"/>
              <a:buChar char="§"/>
              <a:defRPr/>
            </a:pPr>
            <a:r>
              <a:rPr lang="en-US" dirty="0">
                <a:solidFill>
                  <a:schemeClr val="tx1"/>
                </a:solidFill>
              </a:rPr>
              <a:t>Primary department liaison for all matters related to effort certification.</a:t>
            </a:r>
          </a:p>
          <a:p>
            <a:pPr marL="452438" indent="-452438" algn="l" eaLnBrk="1" hangingPunct="1">
              <a:spcBef>
                <a:spcPts val="0"/>
              </a:spcBef>
              <a:spcAft>
                <a:spcPts val="0"/>
              </a:spcAft>
              <a:buFont typeface="Wingdings" pitchFamily="2" charset="2"/>
              <a:buChar char="§"/>
              <a:defRPr/>
            </a:pPr>
            <a:endParaRPr lang="en-US" dirty="0">
              <a:solidFill>
                <a:schemeClr val="tx1"/>
              </a:solidFill>
            </a:endParaRPr>
          </a:p>
          <a:p>
            <a:pPr algn="l" eaLnBrk="1" hangingPunct="1">
              <a:spcBef>
                <a:spcPts val="0"/>
              </a:spcBef>
              <a:spcAft>
                <a:spcPts val="0"/>
              </a:spcAft>
              <a:buFont typeface="Arial" charset="0"/>
              <a:buNone/>
              <a:defRPr/>
            </a:pPr>
            <a:r>
              <a:rPr lang="en-US" b="1" i="1" dirty="0">
                <a:solidFill>
                  <a:schemeClr val="tx1"/>
                </a:solidFill>
              </a:rPr>
              <a:t>			</a:t>
            </a:r>
            <a:r>
              <a:rPr lang="en-US" b="1" i="1" dirty="0" err="1">
                <a:solidFill>
                  <a:schemeClr val="tx1"/>
                </a:solidFill>
              </a:rPr>
              <a:t>GateKeeper</a:t>
            </a:r>
            <a:endParaRPr lang="en-US" b="1" i="1" dirty="0">
              <a:solidFill>
                <a:schemeClr val="tx1"/>
              </a:solidFill>
            </a:endParaRPr>
          </a:p>
          <a:p>
            <a:pPr algn="l" eaLnBrk="1" fontAlgn="auto" hangingPunct="1">
              <a:spcAft>
                <a:spcPts val="0"/>
              </a:spcAft>
              <a:defRPr/>
            </a:pPr>
            <a:endParaRPr lang="en-US" dirty="0"/>
          </a:p>
        </p:txBody>
      </p:sp>
      <p:sp>
        <p:nvSpPr>
          <p:cNvPr id="11" name="TextBox 10">
            <a:extLst>
              <a:ext uri="{FF2B5EF4-FFF2-40B4-BE49-F238E27FC236}">
                <a16:creationId xmlns:a16="http://schemas.microsoft.com/office/drawing/2014/main" id="{CB0482E6-DA2A-429E-938C-EE01F7A88BBB}"/>
              </a:ext>
            </a:extLst>
          </p:cNvPr>
          <p:cNvSpPr txBox="1"/>
          <p:nvPr/>
        </p:nvSpPr>
        <p:spPr>
          <a:xfrm>
            <a:off x="-15875" y="152400"/>
            <a:ext cx="91440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WHO HAS A ROLE IN ERS? </a:t>
            </a:r>
          </a:p>
          <a:p>
            <a:pPr algn="ctr" eaLnBrk="1" fontAlgn="auto" hangingPunct="1">
              <a:spcBef>
                <a:spcPts val="0"/>
              </a:spcBef>
              <a:spcAft>
                <a:spcPts val="0"/>
              </a:spcAft>
              <a:defRPr/>
            </a:pPr>
            <a:r>
              <a:rPr lang="en-US" sz="4000" b="1" dirty="0">
                <a:latin typeface="+mj-lt"/>
              </a:rPr>
              <a:t>DEPARTMENTAL COORDINATOR</a:t>
            </a:r>
            <a:endParaRPr lang="en-US" sz="4000" dirty="0">
              <a:latin typeface="+mj-lt"/>
            </a:endParaRPr>
          </a:p>
        </p:txBody>
      </p:sp>
      <p:sp>
        <p:nvSpPr>
          <p:cNvPr id="2" name="Footer Placeholder 1">
            <a:extLst>
              <a:ext uri="{FF2B5EF4-FFF2-40B4-BE49-F238E27FC236}">
                <a16:creationId xmlns:a16="http://schemas.microsoft.com/office/drawing/2014/main" id="{F11668D8-148C-46CD-A38A-D791F5369ECE}"/>
              </a:ext>
            </a:extLst>
          </p:cNvPr>
          <p:cNvSpPr>
            <a:spLocks noGrp="1"/>
          </p:cNvSpPr>
          <p:nvPr>
            <p:ph type="ftr" sz="quarter" idx="11"/>
          </p:nvPr>
        </p:nvSpPr>
        <p:spPr/>
        <p:txBody>
          <a:bodyPr/>
          <a:lstStyle/>
          <a:p>
            <a:pPr>
              <a:defRPr/>
            </a:pPr>
            <a:r>
              <a:rPr lang="en-US" dirty="0"/>
              <a:t>ora@ecu.edu</a:t>
            </a:r>
          </a:p>
        </p:txBody>
      </p:sp>
      <p:pic>
        <p:nvPicPr>
          <p:cNvPr id="9" name="Audio 8">
            <a:hlinkClick r:id="" action="ppaction://media"/>
            <a:extLst>
              <a:ext uri="{FF2B5EF4-FFF2-40B4-BE49-F238E27FC236}">
                <a16:creationId xmlns:a16="http://schemas.microsoft.com/office/drawing/2014/main" id="{6D4EF3AB-D1CC-43B5-A299-E01E84C2A6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A7F1ACBC-B2C5-614C-CC88-2DE4D4698C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00"/>
    </mc:Choice>
    <mc:Fallback xmlns="">
      <p:transition spd="slow" advTm="2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72184F6-F361-488F-A76D-387A359739B6}"/>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40637AE0-BD16-4F07-8DA2-0D98D330618D}"/>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DB007BCC-6C86-4B78-AF2B-14465F35AEEA}"/>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E345DAD-C5B5-4B55-8066-831E5FEB26F6}"/>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24582" name="TextBox 8">
            <a:extLst>
              <a:ext uri="{FF2B5EF4-FFF2-40B4-BE49-F238E27FC236}">
                <a16:creationId xmlns:a16="http://schemas.microsoft.com/office/drawing/2014/main" id="{FD0666E4-1F7B-4478-85E3-1CB032E7D14C}"/>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E4DCA786-6AFB-4AC0-88AA-879F06837997}"/>
              </a:ext>
            </a:extLst>
          </p:cNvPr>
          <p:cNvSpPr>
            <a:spLocks noGrp="1"/>
          </p:cNvSpPr>
          <p:nvPr>
            <p:ph type="subTitle" idx="1"/>
          </p:nvPr>
        </p:nvSpPr>
        <p:spPr>
          <a:xfrm>
            <a:off x="0" y="1752600"/>
            <a:ext cx="9144000" cy="4724400"/>
          </a:xfrm>
        </p:spPr>
        <p:txBody>
          <a:bodyPr rtlCol="0">
            <a:normAutofit fontScale="92500" lnSpcReduction="20000"/>
          </a:bodyPr>
          <a:lstStyle/>
          <a:p>
            <a:pPr algn="l" eaLnBrk="1" hangingPunct="1">
              <a:lnSpc>
                <a:spcPct val="80000"/>
              </a:lnSpc>
              <a:spcBef>
                <a:spcPct val="30000"/>
              </a:spcBef>
              <a:spcAft>
                <a:spcPct val="85000"/>
              </a:spcAft>
              <a:buFont typeface="Arial" charset="0"/>
              <a:buNone/>
              <a:defRPr/>
            </a:pPr>
            <a:r>
              <a:rPr lang="en-US" sz="2800" dirty="0">
                <a:solidFill>
                  <a:schemeClr val="tx1"/>
                </a:solidFill>
                <a:cs typeface="Times New Roman" pitchFamily="18" charset="0"/>
              </a:rPr>
              <a:t>Prior to certification, reviews individual effort reports and -</a:t>
            </a:r>
            <a:endParaRPr lang="en-US" sz="2800" dirty="0">
              <a:solidFill>
                <a:schemeClr val="tx1"/>
              </a:solidFill>
            </a:endParaRPr>
          </a:p>
          <a:p>
            <a:pPr marL="1028700" lvl="1" indent="-339725" algn="l" eaLnBrk="1" hangingPunct="1">
              <a:lnSpc>
                <a:spcPct val="80000"/>
              </a:lnSpc>
              <a:spcBef>
                <a:spcPct val="30000"/>
              </a:spcBef>
              <a:spcAft>
                <a:spcPct val="85000"/>
              </a:spcAft>
              <a:buFont typeface="Wingdings" pitchFamily="2" charset="2"/>
              <a:buChar char="§"/>
              <a:defRPr/>
            </a:pPr>
            <a:r>
              <a:rPr lang="en-US" u="sng" dirty="0">
                <a:solidFill>
                  <a:schemeClr val="tx1"/>
                </a:solidFill>
              </a:rPr>
              <a:t>Reviews effort and effort commitments </a:t>
            </a:r>
            <a:r>
              <a:rPr lang="en-US" dirty="0">
                <a:solidFill>
                  <a:schemeClr val="tx1"/>
                </a:solidFill>
              </a:rPr>
              <a:t>with the Certifier to assure that distributions are correct.</a:t>
            </a:r>
          </a:p>
          <a:p>
            <a:pPr marL="1028700" lvl="1" indent="-339725" algn="l" eaLnBrk="1" hangingPunct="1">
              <a:lnSpc>
                <a:spcPct val="80000"/>
              </a:lnSpc>
              <a:spcBef>
                <a:spcPct val="30000"/>
              </a:spcBef>
              <a:spcAft>
                <a:spcPct val="85000"/>
              </a:spcAft>
              <a:buFont typeface="Wingdings" pitchFamily="2" charset="2"/>
              <a:buChar char="§"/>
              <a:defRPr/>
            </a:pPr>
            <a:r>
              <a:rPr lang="en-US" dirty="0">
                <a:solidFill>
                  <a:schemeClr val="tx1"/>
                </a:solidFill>
              </a:rPr>
              <a:t>Should coordinate closely </a:t>
            </a:r>
            <a:r>
              <a:rPr lang="en-US" u="sng" dirty="0">
                <a:solidFill>
                  <a:schemeClr val="tx1"/>
                </a:solidFill>
              </a:rPr>
              <a:t>with the Certifier and/or PI </a:t>
            </a:r>
            <a:r>
              <a:rPr lang="en-US" dirty="0">
                <a:solidFill>
                  <a:schemeClr val="tx1"/>
                </a:solidFill>
              </a:rPr>
              <a:t>to ensure that effort allocations are correct – prior to certification.  </a:t>
            </a:r>
          </a:p>
          <a:p>
            <a:pPr marL="1028700" lvl="1" indent="-339725" algn="l" eaLnBrk="1" hangingPunct="1">
              <a:lnSpc>
                <a:spcPct val="80000"/>
              </a:lnSpc>
              <a:spcBef>
                <a:spcPct val="30000"/>
              </a:spcBef>
              <a:spcAft>
                <a:spcPct val="85000"/>
              </a:spcAft>
              <a:buFont typeface="Wingdings" pitchFamily="2" charset="2"/>
              <a:buChar char="§"/>
              <a:defRPr/>
            </a:pPr>
            <a:r>
              <a:rPr lang="en-US" dirty="0">
                <a:solidFill>
                  <a:schemeClr val="tx1"/>
                </a:solidFill>
              </a:rPr>
              <a:t>As needed, initiates </a:t>
            </a:r>
            <a:r>
              <a:rPr lang="en-US" u="sng" dirty="0">
                <a:solidFill>
                  <a:schemeClr val="tx1"/>
                </a:solidFill>
              </a:rPr>
              <a:t>cost transfers </a:t>
            </a:r>
            <a:r>
              <a:rPr lang="en-US" dirty="0">
                <a:solidFill>
                  <a:schemeClr val="tx1"/>
                </a:solidFill>
              </a:rPr>
              <a:t>in ERS to reflect the correct distribution; and</a:t>
            </a:r>
          </a:p>
          <a:p>
            <a:pPr marL="1028700" lvl="1" indent="-339725" algn="l" eaLnBrk="1" hangingPunct="1">
              <a:lnSpc>
                <a:spcPct val="80000"/>
              </a:lnSpc>
              <a:spcBef>
                <a:spcPct val="30000"/>
              </a:spcBef>
              <a:spcAft>
                <a:spcPct val="85000"/>
              </a:spcAft>
              <a:buFont typeface="Wingdings" pitchFamily="2" charset="2"/>
              <a:buChar char="§"/>
              <a:defRPr/>
            </a:pPr>
            <a:r>
              <a:rPr lang="en-US" dirty="0">
                <a:solidFill>
                  <a:schemeClr val="tx1"/>
                </a:solidFill>
              </a:rPr>
              <a:t>Updates </a:t>
            </a:r>
            <a:r>
              <a:rPr lang="en-US" u="sng" dirty="0">
                <a:solidFill>
                  <a:schemeClr val="tx1"/>
                </a:solidFill>
              </a:rPr>
              <a:t>cost sharing </a:t>
            </a:r>
            <a:r>
              <a:rPr lang="en-US" dirty="0">
                <a:solidFill>
                  <a:schemeClr val="tx1"/>
                </a:solidFill>
              </a:rPr>
              <a:t>data when necessary.</a:t>
            </a:r>
          </a:p>
          <a:p>
            <a:pPr algn="l" eaLnBrk="1" fontAlgn="auto" hangingPunct="1">
              <a:spcAft>
                <a:spcPts val="0"/>
              </a:spcAft>
              <a:defRPr/>
            </a:pPr>
            <a:endParaRPr lang="en-US" dirty="0"/>
          </a:p>
        </p:txBody>
      </p:sp>
      <p:sp>
        <p:nvSpPr>
          <p:cNvPr id="11" name="TextBox 10">
            <a:extLst>
              <a:ext uri="{FF2B5EF4-FFF2-40B4-BE49-F238E27FC236}">
                <a16:creationId xmlns:a16="http://schemas.microsoft.com/office/drawing/2014/main" id="{C161D29C-4DC1-45A5-9B73-02D1A4B86ED7}"/>
              </a:ext>
            </a:extLst>
          </p:cNvPr>
          <p:cNvSpPr txBox="1"/>
          <p:nvPr/>
        </p:nvSpPr>
        <p:spPr>
          <a:xfrm>
            <a:off x="-15875" y="152400"/>
            <a:ext cx="91440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WHO HAS A ROLE IN ERS? </a:t>
            </a:r>
          </a:p>
          <a:p>
            <a:pPr algn="ctr" eaLnBrk="1" fontAlgn="auto" hangingPunct="1">
              <a:spcBef>
                <a:spcPts val="0"/>
              </a:spcBef>
              <a:spcAft>
                <a:spcPts val="0"/>
              </a:spcAft>
              <a:defRPr/>
            </a:pPr>
            <a:r>
              <a:rPr lang="en-US" sz="4000" b="1" dirty="0">
                <a:latin typeface="+mj-lt"/>
              </a:rPr>
              <a:t>PRE-REVIEWER</a:t>
            </a:r>
            <a:endParaRPr lang="en-US" sz="4000" dirty="0">
              <a:latin typeface="+mj-lt"/>
            </a:endParaRPr>
          </a:p>
        </p:txBody>
      </p:sp>
      <p:sp>
        <p:nvSpPr>
          <p:cNvPr id="2" name="Footer Placeholder 1">
            <a:extLst>
              <a:ext uri="{FF2B5EF4-FFF2-40B4-BE49-F238E27FC236}">
                <a16:creationId xmlns:a16="http://schemas.microsoft.com/office/drawing/2014/main" id="{07B4170E-7342-48A1-8168-E9991EA5324F}"/>
              </a:ext>
            </a:extLst>
          </p:cNvPr>
          <p:cNvSpPr>
            <a:spLocks noGrp="1"/>
          </p:cNvSpPr>
          <p:nvPr>
            <p:ph type="ftr" sz="quarter" idx="11"/>
          </p:nvPr>
        </p:nvSpPr>
        <p:spPr/>
        <p:txBody>
          <a:bodyPr/>
          <a:lstStyle/>
          <a:p>
            <a:pPr>
              <a:defRPr/>
            </a:pPr>
            <a:r>
              <a:rPr lang="en-US" dirty="0"/>
              <a:t>ora@ecu.edu</a:t>
            </a:r>
          </a:p>
        </p:txBody>
      </p:sp>
      <p:pic>
        <p:nvPicPr>
          <p:cNvPr id="17" name="Audio 16">
            <a:hlinkClick r:id="" action="ppaction://media"/>
            <a:extLst>
              <a:ext uri="{FF2B5EF4-FFF2-40B4-BE49-F238E27FC236}">
                <a16:creationId xmlns:a16="http://schemas.microsoft.com/office/drawing/2014/main" id="{BD3C8F68-EFD3-4344-A398-42144DEB7A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312FF102-336D-1C5C-441D-EBB7E2604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38"/>
    </mc:Choice>
    <mc:Fallback xmlns="">
      <p:transition spd="slow" advTm="45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5183A5BC-F474-4096-9866-19D1C17062B4}"/>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9544D960-F1C2-4406-A172-42BFD4BF4118}"/>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EBFCC51A-6A53-435F-89EB-F7AF519FC2BA}"/>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165E496-060F-42C3-8DDB-4DFDBCF9674B}"/>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26630" name="TextBox 8">
            <a:extLst>
              <a:ext uri="{FF2B5EF4-FFF2-40B4-BE49-F238E27FC236}">
                <a16:creationId xmlns:a16="http://schemas.microsoft.com/office/drawing/2014/main" id="{A1034126-1BE0-4932-8621-F46820EEA4FA}"/>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477EC28E-95E4-4F7C-9B5A-EB98260458B1}"/>
              </a:ext>
            </a:extLst>
          </p:cNvPr>
          <p:cNvSpPr>
            <a:spLocks noGrp="1"/>
          </p:cNvSpPr>
          <p:nvPr>
            <p:ph type="subTitle" idx="1"/>
          </p:nvPr>
        </p:nvSpPr>
        <p:spPr>
          <a:xfrm>
            <a:off x="152400" y="1752600"/>
            <a:ext cx="8991600" cy="4797425"/>
          </a:xfrm>
        </p:spPr>
        <p:txBody>
          <a:bodyPr rtlCol="0">
            <a:normAutofit lnSpcReduction="10000"/>
          </a:bodyPr>
          <a:lstStyle/>
          <a:p>
            <a:pPr marL="449263" indent="-449263" algn="l" eaLnBrk="1" hangingPunct="1">
              <a:spcBef>
                <a:spcPct val="5000"/>
              </a:spcBef>
              <a:spcAft>
                <a:spcPct val="20000"/>
              </a:spcAft>
              <a:buFont typeface="Wingdings" pitchFamily="2" charset="2"/>
              <a:buChar char="§"/>
              <a:defRPr/>
            </a:pPr>
            <a:r>
              <a:rPr lang="en-US" dirty="0">
                <a:solidFill>
                  <a:schemeClr val="tx1"/>
                </a:solidFill>
                <a:cs typeface="Times New Roman" pitchFamily="18" charset="0"/>
              </a:rPr>
              <a:t>The employee named on the effort report should be the Certifier; reviewing </a:t>
            </a:r>
            <a:r>
              <a:rPr lang="en-US" u="sng" dirty="0">
                <a:solidFill>
                  <a:schemeClr val="tx1"/>
                </a:solidFill>
                <a:cs typeface="Times New Roman" pitchFamily="18" charset="0"/>
              </a:rPr>
              <a:t>his or her own time </a:t>
            </a:r>
            <a:r>
              <a:rPr lang="en-US" dirty="0">
                <a:solidFill>
                  <a:schemeClr val="tx1"/>
                </a:solidFill>
                <a:cs typeface="Times New Roman" pitchFamily="18" charset="0"/>
              </a:rPr>
              <a:t>and effort.</a:t>
            </a:r>
          </a:p>
          <a:p>
            <a:pPr marL="449263" indent="-449263" algn="l" eaLnBrk="1" hangingPunct="1">
              <a:spcBef>
                <a:spcPct val="5000"/>
              </a:spcBef>
              <a:spcAft>
                <a:spcPct val="20000"/>
              </a:spcAft>
              <a:buFont typeface="Wingdings" pitchFamily="2" charset="2"/>
              <a:buChar char="§"/>
              <a:defRPr/>
            </a:pPr>
            <a:r>
              <a:rPr lang="en-US" dirty="0">
                <a:solidFill>
                  <a:schemeClr val="tx1"/>
                </a:solidFill>
                <a:cs typeface="Times New Roman" pitchFamily="18" charset="0"/>
              </a:rPr>
              <a:t>Certifies level of effort; not payroll. </a:t>
            </a:r>
          </a:p>
          <a:p>
            <a:pPr marL="449263" indent="-449263" algn="l" eaLnBrk="1" hangingPunct="1">
              <a:spcBef>
                <a:spcPct val="5000"/>
              </a:spcBef>
              <a:spcAft>
                <a:spcPct val="20000"/>
              </a:spcAft>
              <a:buFont typeface="Wingdings" pitchFamily="2" charset="2"/>
              <a:buChar char="§"/>
              <a:defRPr/>
            </a:pPr>
            <a:r>
              <a:rPr lang="en-US" dirty="0">
                <a:solidFill>
                  <a:schemeClr val="tx1"/>
                </a:solidFill>
                <a:cs typeface="Times New Roman" pitchFamily="18" charset="0"/>
              </a:rPr>
              <a:t>Should coordinate closely with Pre-Reviewer and ensure that any necessary corrections are processed </a:t>
            </a:r>
            <a:r>
              <a:rPr lang="en-US" u="sng" dirty="0">
                <a:solidFill>
                  <a:schemeClr val="tx1"/>
                </a:solidFill>
                <a:cs typeface="Times New Roman" pitchFamily="18" charset="0"/>
              </a:rPr>
              <a:t>before</a:t>
            </a:r>
            <a:r>
              <a:rPr lang="en-US" dirty="0">
                <a:solidFill>
                  <a:schemeClr val="tx1"/>
                </a:solidFill>
                <a:cs typeface="Times New Roman" pitchFamily="18" charset="0"/>
              </a:rPr>
              <a:t> certifying the report.</a:t>
            </a:r>
            <a:endParaRPr lang="en-US" u="sng" dirty="0">
              <a:solidFill>
                <a:schemeClr val="tx1"/>
              </a:solidFill>
              <a:cs typeface="Times New Roman" pitchFamily="18" charset="0"/>
            </a:endParaRPr>
          </a:p>
          <a:p>
            <a:pPr marL="449263" indent="-449263" algn="l" eaLnBrk="1" hangingPunct="1">
              <a:spcBef>
                <a:spcPct val="5000"/>
              </a:spcBef>
              <a:spcAft>
                <a:spcPct val="20000"/>
              </a:spcAft>
              <a:buFont typeface="Wingdings" pitchFamily="2" charset="2"/>
              <a:buChar char="§"/>
              <a:defRPr/>
            </a:pPr>
            <a:r>
              <a:rPr lang="en-US" dirty="0">
                <a:solidFill>
                  <a:schemeClr val="tx1"/>
                </a:solidFill>
                <a:cs typeface="Times New Roman" pitchFamily="18" charset="0"/>
              </a:rPr>
              <a:t>Applies his/her electronic signature to certify the Effort Report.</a:t>
            </a:r>
          </a:p>
          <a:p>
            <a:pPr algn="l" eaLnBrk="1" fontAlgn="auto" hangingPunct="1">
              <a:spcAft>
                <a:spcPts val="0"/>
              </a:spcAft>
              <a:defRPr/>
            </a:pPr>
            <a:endParaRPr lang="en-US" dirty="0">
              <a:solidFill>
                <a:schemeClr val="tx1"/>
              </a:solidFill>
            </a:endParaRPr>
          </a:p>
        </p:txBody>
      </p:sp>
      <p:sp>
        <p:nvSpPr>
          <p:cNvPr id="11" name="TextBox 10">
            <a:extLst>
              <a:ext uri="{FF2B5EF4-FFF2-40B4-BE49-F238E27FC236}">
                <a16:creationId xmlns:a16="http://schemas.microsoft.com/office/drawing/2014/main" id="{0520EEF5-3E53-4325-813E-434629B65719}"/>
              </a:ext>
            </a:extLst>
          </p:cNvPr>
          <p:cNvSpPr txBox="1"/>
          <p:nvPr/>
        </p:nvSpPr>
        <p:spPr>
          <a:xfrm>
            <a:off x="-15875" y="152400"/>
            <a:ext cx="91440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WHO HAS A ROLE IN ERS? </a:t>
            </a:r>
          </a:p>
          <a:p>
            <a:pPr algn="ctr" eaLnBrk="1" fontAlgn="auto" hangingPunct="1">
              <a:spcBef>
                <a:spcPts val="0"/>
              </a:spcBef>
              <a:spcAft>
                <a:spcPts val="0"/>
              </a:spcAft>
              <a:defRPr/>
            </a:pPr>
            <a:r>
              <a:rPr lang="en-US" sz="4000" b="1" dirty="0">
                <a:latin typeface="+mj-lt"/>
              </a:rPr>
              <a:t>CERTIFIER</a:t>
            </a:r>
            <a:endParaRPr lang="en-US" sz="4000" dirty="0">
              <a:latin typeface="+mj-lt"/>
            </a:endParaRPr>
          </a:p>
        </p:txBody>
      </p:sp>
      <p:sp>
        <p:nvSpPr>
          <p:cNvPr id="2" name="Footer Placeholder 1">
            <a:extLst>
              <a:ext uri="{FF2B5EF4-FFF2-40B4-BE49-F238E27FC236}">
                <a16:creationId xmlns:a16="http://schemas.microsoft.com/office/drawing/2014/main" id="{71D26FC0-7204-440B-B1CC-9634ACAA56E2}"/>
              </a:ext>
            </a:extLst>
          </p:cNvPr>
          <p:cNvSpPr>
            <a:spLocks noGrp="1"/>
          </p:cNvSpPr>
          <p:nvPr>
            <p:ph type="ftr" sz="quarter" idx="11"/>
          </p:nvPr>
        </p:nvSpPr>
        <p:spPr/>
        <p:txBody>
          <a:bodyPr/>
          <a:lstStyle/>
          <a:p>
            <a:pPr>
              <a:defRPr/>
            </a:pPr>
            <a:r>
              <a:rPr lang="en-US" dirty="0"/>
              <a:t>ora@ecu.edu</a:t>
            </a:r>
          </a:p>
        </p:txBody>
      </p:sp>
      <p:pic>
        <p:nvPicPr>
          <p:cNvPr id="12" name="Audio 11">
            <a:hlinkClick r:id="" action="ppaction://media"/>
            <a:extLst>
              <a:ext uri="{FF2B5EF4-FFF2-40B4-BE49-F238E27FC236}">
                <a16:creationId xmlns:a16="http://schemas.microsoft.com/office/drawing/2014/main" id="{F92269D6-0E1C-45F8-A6C2-8D1C41D851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380919E1-EA0F-FF29-6680-5CE28B8864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628"/>
    </mc:Choice>
    <mc:Fallback xmlns="">
      <p:transition spd="slow" advTm="40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6189F5F6-2470-43FF-B2AB-40F6B39A5C0A}"/>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774D9169-3FB6-43C2-93F1-0CEFDB0F8255}"/>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3282A1F7-C120-4F99-A68B-4881C8163708}"/>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7D299FF-253C-4D16-88BB-3E033355BEC6}"/>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09AF273-DCC6-4FCB-886B-F792B60C7310}"/>
              </a:ext>
            </a:extLst>
          </p:cNvPr>
          <p:cNvSpPr txBox="1"/>
          <p:nvPr/>
        </p:nvSpPr>
        <p:spPr>
          <a:xfrm>
            <a:off x="0" y="76200"/>
            <a:ext cx="91440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WHY DO WE CERTIFY?</a:t>
            </a:r>
          </a:p>
          <a:p>
            <a:pPr algn="ctr" eaLnBrk="1" fontAlgn="auto" hangingPunct="1">
              <a:spcBef>
                <a:spcPts val="0"/>
              </a:spcBef>
              <a:spcAft>
                <a:spcPts val="0"/>
              </a:spcAft>
              <a:defRPr/>
            </a:pPr>
            <a:r>
              <a:rPr lang="en-US" sz="4000" b="1" dirty="0">
                <a:latin typeface="+mj-lt"/>
              </a:rPr>
              <a:t>COMPLIANCE</a:t>
            </a:r>
            <a:endParaRPr lang="en-US" sz="4000" dirty="0">
              <a:latin typeface="+mj-lt"/>
            </a:endParaRPr>
          </a:p>
        </p:txBody>
      </p:sp>
      <p:sp>
        <p:nvSpPr>
          <p:cNvPr id="28679" name="TextBox 8">
            <a:extLst>
              <a:ext uri="{FF2B5EF4-FFF2-40B4-BE49-F238E27FC236}">
                <a16:creationId xmlns:a16="http://schemas.microsoft.com/office/drawing/2014/main" id="{B4EE387E-7148-4B2D-BB09-3FAFEEC6C1E3}"/>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FE7C3677-6052-4CA1-81F5-F0D5CBE7CC19}"/>
              </a:ext>
            </a:extLst>
          </p:cNvPr>
          <p:cNvSpPr>
            <a:spLocks noGrp="1"/>
          </p:cNvSpPr>
          <p:nvPr>
            <p:ph type="subTitle" idx="1"/>
          </p:nvPr>
        </p:nvSpPr>
        <p:spPr>
          <a:xfrm>
            <a:off x="228600" y="1752600"/>
            <a:ext cx="9144000" cy="4724400"/>
          </a:xfrm>
        </p:spPr>
        <p:txBody>
          <a:bodyPr rtlCol="0">
            <a:normAutofit fontScale="85000" lnSpcReduction="20000"/>
          </a:bodyPr>
          <a:lstStyle/>
          <a:p>
            <a:pPr algn="l" eaLnBrk="1" fontAlgn="auto" hangingPunct="1">
              <a:lnSpc>
                <a:spcPct val="80000"/>
              </a:lnSpc>
              <a:spcAft>
                <a:spcPts val="0"/>
              </a:spcAft>
              <a:buFont typeface="Wingdings" pitchFamily="2" charset="2"/>
              <a:buChar char="§"/>
              <a:defRPr/>
            </a:pPr>
            <a:r>
              <a:rPr lang="en-US" dirty="0">
                <a:solidFill>
                  <a:schemeClr val="tx1"/>
                </a:solidFill>
              </a:rPr>
              <a:t>  It is the responsibility of </a:t>
            </a:r>
            <a:r>
              <a:rPr lang="en-US" u="sng" dirty="0">
                <a:solidFill>
                  <a:schemeClr val="tx1"/>
                </a:solidFill>
              </a:rPr>
              <a:t>every</a:t>
            </a:r>
            <a:r>
              <a:rPr lang="en-US" dirty="0">
                <a:solidFill>
                  <a:schemeClr val="tx1"/>
                </a:solidFill>
              </a:rPr>
              <a:t> ECU employee to assure</a:t>
            </a:r>
          </a:p>
          <a:p>
            <a:pPr algn="l" eaLnBrk="1" fontAlgn="auto" hangingPunct="1">
              <a:lnSpc>
                <a:spcPct val="80000"/>
              </a:lnSpc>
              <a:spcAft>
                <a:spcPts val="0"/>
              </a:spcAft>
              <a:defRPr/>
            </a:pPr>
            <a:r>
              <a:rPr lang="en-US" dirty="0">
                <a:solidFill>
                  <a:schemeClr val="tx1"/>
                </a:solidFill>
              </a:rPr>
              <a:t>    that effort is reported accurately, appropriately, and in a</a:t>
            </a:r>
          </a:p>
          <a:p>
            <a:pPr algn="l" eaLnBrk="1" fontAlgn="auto" hangingPunct="1">
              <a:lnSpc>
                <a:spcPct val="80000"/>
              </a:lnSpc>
              <a:spcAft>
                <a:spcPts val="0"/>
              </a:spcAft>
              <a:defRPr/>
            </a:pPr>
            <a:r>
              <a:rPr lang="en-US" dirty="0">
                <a:solidFill>
                  <a:schemeClr val="tx1"/>
                </a:solidFill>
              </a:rPr>
              <a:t>    timely manner.</a:t>
            </a:r>
          </a:p>
          <a:p>
            <a:pPr algn="l" eaLnBrk="1" fontAlgn="auto" hangingPunct="1">
              <a:lnSpc>
                <a:spcPct val="80000"/>
              </a:lnSpc>
              <a:spcAft>
                <a:spcPts val="0"/>
              </a:spcAft>
              <a:defRPr/>
            </a:pPr>
            <a:endParaRPr lang="en-US" dirty="0">
              <a:solidFill>
                <a:schemeClr val="tx1"/>
              </a:solidFill>
            </a:endParaRPr>
          </a:p>
          <a:p>
            <a:pPr algn="l" eaLnBrk="1" fontAlgn="auto" hangingPunct="1">
              <a:lnSpc>
                <a:spcPct val="80000"/>
              </a:lnSpc>
              <a:spcAft>
                <a:spcPts val="0"/>
              </a:spcAft>
              <a:buFont typeface="Wingdings" pitchFamily="2" charset="2"/>
              <a:buChar char="§"/>
              <a:defRPr/>
            </a:pPr>
            <a:r>
              <a:rPr lang="en-US" dirty="0">
                <a:solidFill>
                  <a:schemeClr val="tx1"/>
                </a:solidFill>
              </a:rPr>
              <a:t>  Effort accounts for 60-80% of the national research </a:t>
            </a:r>
          </a:p>
          <a:p>
            <a:pPr algn="l" eaLnBrk="1" fontAlgn="auto" hangingPunct="1">
              <a:lnSpc>
                <a:spcPct val="80000"/>
              </a:lnSpc>
              <a:spcAft>
                <a:spcPts val="0"/>
              </a:spcAft>
              <a:defRPr/>
            </a:pPr>
            <a:r>
              <a:rPr lang="en-US" dirty="0">
                <a:solidFill>
                  <a:schemeClr val="tx1"/>
                </a:solidFill>
              </a:rPr>
              <a:t>    budget. Therefore, effort reporting is a major focus for </a:t>
            </a:r>
          </a:p>
          <a:p>
            <a:pPr algn="l" eaLnBrk="1" fontAlgn="auto" hangingPunct="1">
              <a:lnSpc>
                <a:spcPct val="80000"/>
              </a:lnSpc>
              <a:spcAft>
                <a:spcPts val="0"/>
              </a:spcAft>
              <a:defRPr/>
            </a:pPr>
            <a:r>
              <a:rPr lang="en-US" dirty="0">
                <a:solidFill>
                  <a:schemeClr val="tx1"/>
                </a:solidFill>
              </a:rPr>
              <a:t>    legislators, sponsors and auditors.</a:t>
            </a:r>
          </a:p>
          <a:p>
            <a:pPr algn="l" eaLnBrk="1" fontAlgn="auto" hangingPunct="1">
              <a:lnSpc>
                <a:spcPct val="80000"/>
              </a:lnSpc>
              <a:spcAft>
                <a:spcPts val="0"/>
              </a:spcAft>
              <a:defRPr/>
            </a:pPr>
            <a:endParaRPr lang="en-US" dirty="0">
              <a:solidFill>
                <a:schemeClr val="tx1"/>
              </a:solidFill>
            </a:endParaRPr>
          </a:p>
          <a:p>
            <a:pPr algn="l" eaLnBrk="1" fontAlgn="auto" hangingPunct="1">
              <a:lnSpc>
                <a:spcPct val="80000"/>
              </a:lnSpc>
              <a:spcAft>
                <a:spcPts val="0"/>
              </a:spcAft>
              <a:buFont typeface="Wingdings" pitchFamily="2" charset="2"/>
              <a:buChar char="§"/>
              <a:defRPr/>
            </a:pPr>
            <a:r>
              <a:rPr lang="en-US" dirty="0">
                <a:solidFill>
                  <a:schemeClr val="tx1"/>
                </a:solidFill>
              </a:rPr>
              <a:t>  It is the </a:t>
            </a:r>
            <a:r>
              <a:rPr lang="en-US" u="sng" dirty="0">
                <a:solidFill>
                  <a:schemeClr val="tx1"/>
                </a:solidFill>
              </a:rPr>
              <a:t>primary cause for disallowed costs </a:t>
            </a:r>
            <a:r>
              <a:rPr lang="en-US" dirty="0">
                <a:solidFill>
                  <a:schemeClr val="tx1"/>
                </a:solidFill>
              </a:rPr>
              <a:t>and other  </a:t>
            </a:r>
          </a:p>
          <a:p>
            <a:pPr algn="l" eaLnBrk="1" fontAlgn="auto" hangingPunct="1">
              <a:lnSpc>
                <a:spcPct val="80000"/>
              </a:lnSpc>
              <a:spcAft>
                <a:spcPts val="0"/>
              </a:spcAft>
              <a:defRPr/>
            </a:pPr>
            <a:r>
              <a:rPr lang="en-US" dirty="0">
                <a:solidFill>
                  <a:schemeClr val="tx1"/>
                </a:solidFill>
              </a:rPr>
              <a:t>    auditor findings for sponsored projects.</a:t>
            </a:r>
          </a:p>
          <a:p>
            <a:pPr algn="l" eaLnBrk="1" fontAlgn="auto" hangingPunct="1">
              <a:lnSpc>
                <a:spcPct val="80000"/>
              </a:lnSpc>
              <a:spcAft>
                <a:spcPts val="0"/>
              </a:spcAft>
              <a:defRPr/>
            </a:pPr>
            <a:endParaRPr lang="en-US" dirty="0">
              <a:solidFill>
                <a:schemeClr val="tx1"/>
              </a:solidFill>
            </a:endParaRPr>
          </a:p>
          <a:p>
            <a:pPr algn="l" eaLnBrk="1" fontAlgn="auto" hangingPunct="1">
              <a:lnSpc>
                <a:spcPct val="80000"/>
              </a:lnSpc>
              <a:spcAft>
                <a:spcPts val="0"/>
              </a:spcAft>
              <a:buFont typeface="Wingdings" pitchFamily="2" charset="2"/>
              <a:buChar char="§"/>
              <a:defRPr/>
            </a:pPr>
            <a:r>
              <a:rPr lang="en-US" dirty="0">
                <a:solidFill>
                  <a:schemeClr val="tx1"/>
                </a:solidFill>
              </a:rPr>
              <a:t>  Inaccurate, inappropriate, or </a:t>
            </a:r>
            <a:r>
              <a:rPr lang="en-US" u="sng" dirty="0">
                <a:solidFill>
                  <a:schemeClr val="tx1"/>
                </a:solidFill>
              </a:rPr>
              <a:t>untimely reporting </a:t>
            </a:r>
            <a:r>
              <a:rPr lang="en-US" dirty="0">
                <a:solidFill>
                  <a:schemeClr val="tx1"/>
                </a:solidFill>
              </a:rPr>
              <a:t>can lead to </a:t>
            </a:r>
          </a:p>
          <a:p>
            <a:pPr algn="l" eaLnBrk="1" fontAlgn="auto" hangingPunct="1">
              <a:lnSpc>
                <a:spcPct val="80000"/>
              </a:lnSpc>
              <a:spcAft>
                <a:spcPts val="0"/>
              </a:spcAft>
              <a:defRPr/>
            </a:pPr>
            <a:r>
              <a:rPr lang="en-US" dirty="0">
                <a:solidFill>
                  <a:schemeClr val="tx1"/>
                </a:solidFill>
              </a:rPr>
              <a:t>    disallowed costs, termination or suspension of awards, and </a:t>
            </a:r>
          </a:p>
          <a:p>
            <a:pPr algn="l" eaLnBrk="1" fontAlgn="auto" hangingPunct="1">
              <a:lnSpc>
                <a:spcPct val="80000"/>
              </a:lnSpc>
              <a:spcAft>
                <a:spcPts val="0"/>
              </a:spcAft>
              <a:defRPr/>
            </a:pPr>
            <a:r>
              <a:rPr lang="en-US" dirty="0">
                <a:solidFill>
                  <a:schemeClr val="tx1"/>
                </a:solidFill>
              </a:rPr>
              <a:t>    both civil and criminal penalties.</a:t>
            </a:r>
          </a:p>
          <a:p>
            <a:pPr algn="l" eaLnBrk="1" fontAlgn="auto" hangingPunct="1">
              <a:spcAft>
                <a:spcPts val="0"/>
              </a:spcAft>
              <a:defRPr/>
            </a:pPr>
            <a:endParaRPr lang="en-US" dirty="0"/>
          </a:p>
        </p:txBody>
      </p:sp>
      <p:sp>
        <p:nvSpPr>
          <p:cNvPr id="2" name="Footer Placeholder 1">
            <a:extLst>
              <a:ext uri="{FF2B5EF4-FFF2-40B4-BE49-F238E27FC236}">
                <a16:creationId xmlns:a16="http://schemas.microsoft.com/office/drawing/2014/main" id="{93D3719E-BC4E-4619-8817-1938B1FA7741}"/>
              </a:ext>
            </a:extLst>
          </p:cNvPr>
          <p:cNvSpPr>
            <a:spLocks noGrp="1"/>
          </p:cNvSpPr>
          <p:nvPr>
            <p:ph type="ftr" sz="quarter" idx="11"/>
          </p:nvPr>
        </p:nvSpPr>
        <p:spPr/>
        <p:txBody>
          <a:bodyPr/>
          <a:lstStyle/>
          <a:p>
            <a:pPr>
              <a:defRPr/>
            </a:pPr>
            <a:r>
              <a:rPr lang="en-US" dirty="0"/>
              <a:t>ora@ecu.edu</a:t>
            </a:r>
          </a:p>
        </p:txBody>
      </p:sp>
      <p:pic>
        <p:nvPicPr>
          <p:cNvPr id="4" name="Audio 3">
            <a:hlinkClick r:id="" action="ppaction://media"/>
            <a:extLst>
              <a:ext uri="{FF2B5EF4-FFF2-40B4-BE49-F238E27FC236}">
                <a16:creationId xmlns:a16="http://schemas.microsoft.com/office/drawing/2014/main" id="{3DF268C8-2C86-4850-9234-938BB567E8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B366E844-1DD0-5A12-0DD2-7A19E821EB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571"/>
    </mc:Choice>
    <mc:Fallback xmlns="">
      <p:transition spd="slow" advTm="43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44990AEE-8E93-41B5-80A5-95E67F7B1D66}"/>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31870BF3-7F01-460B-BF2E-6847A2337B0F}"/>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5764A0B8-FD62-4A2E-9A62-EC840ADAF49A}"/>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18C92E-A18F-4CFF-A943-5E7AE10B5BB4}"/>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33F8425-C05F-4E9D-A6F3-36AF3FA35DE9}"/>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WHY DO WE CERTIFY?</a:t>
            </a:r>
            <a:endParaRPr lang="en-US" sz="3200" dirty="0">
              <a:latin typeface="+mj-lt"/>
            </a:endParaRPr>
          </a:p>
        </p:txBody>
      </p:sp>
      <p:sp>
        <p:nvSpPr>
          <p:cNvPr id="30727" name="TextBox 8">
            <a:extLst>
              <a:ext uri="{FF2B5EF4-FFF2-40B4-BE49-F238E27FC236}">
                <a16:creationId xmlns:a16="http://schemas.microsoft.com/office/drawing/2014/main" id="{7A154395-F3F3-4B56-8B57-5255C6C85EBD}"/>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C0E3E243-A8BF-494B-A7A3-6DCF0BED37E3}"/>
              </a:ext>
            </a:extLst>
          </p:cNvPr>
          <p:cNvSpPr>
            <a:spLocks noGrp="1"/>
          </p:cNvSpPr>
          <p:nvPr>
            <p:ph type="subTitle" idx="1"/>
          </p:nvPr>
        </p:nvSpPr>
        <p:spPr>
          <a:xfrm>
            <a:off x="304800" y="1676400"/>
            <a:ext cx="8534400" cy="4724400"/>
          </a:xfrm>
        </p:spPr>
        <p:txBody>
          <a:bodyPr rtlCol="0">
            <a:normAutofit/>
          </a:bodyPr>
          <a:lstStyle/>
          <a:p>
            <a:pPr algn="l" eaLnBrk="1" fontAlgn="auto" hangingPunct="1">
              <a:spcBef>
                <a:spcPts val="0"/>
              </a:spcBef>
              <a:spcAft>
                <a:spcPts val="0"/>
              </a:spcAft>
              <a:buFont typeface="Wingdings" pitchFamily="2" charset="2"/>
              <a:buChar char="§"/>
              <a:defRPr/>
            </a:pPr>
            <a:r>
              <a:rPr lang="en-US" dirty="0">
                <a:solidFill>
                  <a:schemeClr val="tx1"/>
                </a:solidFill>
              </a:rPr>
              <a:t>  As a recipient of federal funding ECU is required to comply with the Office of Management and Budget Circular Uniform Administrative Requirements, Cost Principles, and Audit Requirements for Federal Awards (“Uniform Guidance”) as well as other federal requirements for certifying effort expended on sponsored awards. </a:t>
            </a:r>
            <a:endParaRPr lang="en-US" u="sng" dirty="0"/>
          </a:p>
        </p:txBody>
      </p:sp>
      <p:sp>
        <p:nvSpPr>
          <p:cNvPr id="2" name="Footer Placeholder 1">
            <a:extLst>
              <a:ext uri="{FF2B5EF4-FFF2-40B4-BE49-F238E27FC236}">
                <a16:creationId xmlns:a16="http://schemas.microsoft.com/office/drawing/2014/main" id="{DDEBDA97-A35F-4E44-8199-7639E9F373FE}"/>
              </a:ext>
            </a:extLst>
          </p:cNvPr>
          <p:cNvSpPr>
            <a:spLocks noGrp="1"/>
          </p:cNvSpPr>
          <p:nvPr>
            <p:ph type="ftr" sz="quarter" idx="11"/>
          </p:nvPr>
        </p:nvSpPr>
        <p:spPr/>
        <p:txBody>
          <a:bodyPr/>
          <a:lstStyle/>
          <a:p>
            <a:pPr>
              <a:defRPr/>
            </a:pPr>
            <a:r>
              <a:rPr lang="en-US" dirty="0"/>
              <a:t>ora@ecu.edu</a:t>
            </a:r>
          </a:p>
        </p:txBody>
      </p:sp>
      <p:pic>
        <p:nvPicPr>
          <p:cNvPr id="7" name="Audio 6">
            <a:hlinkClick r:id="" action="ppaction://media"/>
            <a:extLst>
              <a:ext uri="{FF2B5EF4-FFF2-40B4-BE49-F238E27FC236}">
                <a16:creationId xmlns:a16="http://schemas.microsoft.com/office/drawing/2014/main" id="{AF4706A8-7CC0-4B55-801E-DF39BAA41E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D064F343-9C2C-9641-1519-510FD3031B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982"/>
    </mc:Choice>
    <mc:Fallback xmlns="">
      <p:transition spd="slow" advTm="21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A633E20-04A9-4EF3-A41A-ECADAFE37E64}"/>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B55EEF13-D22D-46AC-ABFB-73749B78AE17}"/>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E646790F-30CE-422C-A90F-B01C9C09C5AC}"/>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D3C001-C99A-4C76-BCE3-48B8450A0D98}"/>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860D4C8-A1E7-4368-A493-A4B95590704C}"/>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WHY DO WE CERTIFY?</a:t>
            </a:r>
            <a:endParaRPr lang="en-US" sz="3200" dirty="0">
              <a:latin typeface="+mj-lt"/>
            </a:endParaRPr>
          </a:p>
        </p:txBody>
      </p:sp>
      <p:sp>
        <p:nvSpPr>
          <p:cNvPr id="32775" name="TextBox 8">
            <a:extLst>
              <a:ext uri="{FF2B5EF4-FFF2-40B4-BE49-F238E27FC236}">
                <a16:creationId xmlns:a16="http://schemas.microsoft.com/office/drawing/2014/main" id="{C7B06993-3C41-40F9-8AEE-60ED8B106231}"/>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32776" name="Subtitle 13">
            <a:extLst>
              <a:ext uri="{FF2B5EF4-FFF2-40B4-BE49-F238E27FC236}">
                <a16:creationId xmlns:a16="http://schemas.microsoft.com/office/drawing/2014/main" id="{CE89B611-3AD8-4E0D-9497-C11AAB1E4DB8}"/>
              </a:ext>
            </a:extLst>
          </p:cNvPr>
          <p:cNvSpPr>
            <a:spLocks noGrp="1"/>
          </p:cNvSpPr>
          <p:nvPr>
            <p:ph type="subTitle" idx="1"/>
          </p:nvPr>
        </p:nvSpPr>
        <p:spPr>
          <a:xfrm>
            <a:off x="0" y="1600200"/>
            <a:ext cx="9144000" cy="4724400"/>
          </a:xfrm>
        </p:spPr>
        <p:txBody>
          <a:bodyPr/>
          <a:lstStyle/>
          <a:p>
            <a:pPr eaLnBrk="1" hangingPunct="1">
              <a:spcBef>
                <a:spcPct val="0"/>
              </a:spcBef>
            </a:pPr>
            <a:r>
              <a:rPr lang="en-US" altLang="en-US" sz="2800">
                <a:solidFill>
                  <a:schemeClr val="tx1"/>
                </a:solidFill>
              </a:rPr>
              <a:t>The Uniform Guidance Subpart E §200.430 contains the federal regulatory requirements for internal controls over certifying time expended on sponsored projects.</a:t>
            </a:r>
          </a:p>
          <a:p>
            <a:pPr eaLnBrk="1" hangingPunct="1">
              <a:spcBef>
                <a:spcPct val="0"/>
              </a:spcBef>
            </a:pPr>
            <a:endParaRPr lang="en-US" altLang="en-US" sz="1600">
              <a:solidFill>
                <a:schemeClr val="tx1"/>
              </a:solidFill>
            </a:endParaRPr>
          </a:p>
          <a:p>
            <a:pPr eaLnBrk="1" hangingPunct="1">
              <a:spcBef>
                <a:spcPct val="0"/>
              </a:spcBef>
            </a:pPr>
            <a:r>
              <a:rPr lang="en-US" altLang="en-US" sz="1600">
                <a:solidFill>
                  <a:schemeClr val="tx1"/>
                </a:solidFill>
              </a:rPr>
              <a:t>The University’s practice is to utilize an after-the-fact effort reporting system to certify that salaries charged, or cost shared to sponsored awards, are reasonable and consistent with the work performed.</a:t>
            </a:r>
          </a:p>
          <a:p>
            <a:pPr algn="l" eaLnBrk="1" hangingPunct="1">
              <a:spcBef>
                <a:spcPct val="0"/>
              </a:spcBef>
            </a:pPr>
            <a:endParaRPr lang="en-US" altLang="en-US" sz="1600">
              <a:solidFill>
                <a:schemeClr val="tx1"/>
              </a:solidFill>
            </a:endParaRPr>
          </a:p>
          <a:p>
            <a:pPr marL="800100" lvl="1" indent="-342900" algn="l" eaLnBrk="1" hangingPunct="1">
              <a:spcBef>
                <a:spcPct val="0"/>
              </a:spcBef>
              <a:buFont typeface="Arial" panose="020B0604020202020204" pitchFamily="34" charset="0"/>
              <a:buChar char="•"/>
            </a:pPr>
            <a:r>
              <a:rPr lang="en-US" altLang="en-US" sz="2400">
                <a:solidFill>
                  <a:schemeClr val="tx1"/>
                </a:solidFill>
              </a:rPr>
              <a:t>Assure that effort levels are in </a:t>
            </a:r>
            <a:r>
              <a:rPr lang="en-US" altLang="en-US" sz="2400" u="sng">
                <a:solidFill>
                  <a:schemeClr val="tx1"/>
                </a:solidFill>
              </a:rPr>
              <a:t>compliance with proposal </a:t>
            </a:r>
            <a:r>
              <a:rPr lang="en-US" altLang="en-US" sz="2400">
                <a:solidFill>
                  <a:schemeClr val="tx1"/>
                </a:solidFill>
              </a:rPr>
              <a:t>commitments and</a:t>
            </a:r>
          </a:p>
          <a:p>
            <a:pPr marL="800100" lvl="1" indent="-342900" algn="l" eaLnBrk="1" hangingPunct="1">
              <a:spcBef>
                <a:spcPct val="0"/>
              </a:spcBef>
              <a:buFont typeface="Arial" panose="020B0604020202020204" pitchFamily="34" charset="0"/>
              <a:buChar char="•"/>
            </a:pPr>
            <a:r>
              <a:rPr lang="en-US" altLang="en-US" sz="2400">
                <a:solidFill>
                  <a:schemeClr val="tx1"/>
                </a:solidFill>
              </a:rPr>
              <a:t>Assure compliance with </a:t>
            </a:r>
            <a:r>
              <a:rPr lang="en-US" altLang="en-US" sz="2400" u="sng">
                <a:solidFill>
                  <a:schemeClr val="tx1"/>
                </a:solidFill>
              </a:rPr>
              <a:t>salary caps</a:t>
            </a:r>
            <a:r>
              <a:rPr lang="en-US" altLang="en-US" sz="2400">
                <a:solidFill>
                  <a:schemeClr val="tx1"/>
                </a:solidFill>
              </a:rPr>
              <a:t>, </a:t>
            </a:r>
            <a:r>
              <a:rPr lang="en-US" altLang="en-US" sz="2400" u="sng">
                <a:solidFill>
                  <a:schemeClr val="tx1"/>
                </a:solidFill>
              </a:rPr>
              <a:t>cost sharing </a:t>
            </a:r>
            <a:r>
              <a:rPr lang="en-US" altLang="en-US" sz="2400">
                <a:solidFill>
                  <a:schemeClr val="tx1"/>
                </a:solidFill>
              </a:rPr>
              <a:t>requirements and other sponsor effort requirements and</a:t>
            </a:r>
          </a:p>
          <a:p>
            <a:pPr marL="800100" lvl="1" indent="-342900" algn="l" eaLnBrk="1" hangingPunct="1">
              <a:spcBef>
                <a:spcPct val="0"/>
              </a:spcBef>
              <a:buFont typeface="Arial" panose="020B0604020202020204" pitchFamily="34" charset="0"/>
              <a:buChar char="•"/>
            </a:pPr>
            <a:r>
              <a:rPr lang="en-US" altLang="en-US" sz="2400">
                <a:solidFill>
                  <a:schemeClr val="tx1"/>
                </a:solidFill>
              </a:rPr>
              <a:t>Assure that salaries charged reasonably reconcile to effort reported.</a:t>
            </a:r>
          </a:p>
        </p:txBody>
      </p:sp>
      <p:sp>
        <p:nvSpPr>
          <p:cNvPr id="2" name="Footer Placeholder 1">
            <a:extLst>
              <a:ext uri="{FF2B5EF4-FFF2-40B4-BE49-F238E27FC236}">
                <a16:creationId xmlns:a16="http://schemas.microsoft.com/office/drawing/2014/main" id="{95F0A544-51D2-4F64-99A8-996034787243}"/>
              </a:ext>
            </a:extLst>
          </p:cNvPr>
          <p:cNvSpPr>
            <a:spLocks noGrp="1"/>
          </p:cNvSpPr>
          <p:nvPr>
            <p:ph type="ftr" sz="quarter" idx="11"/>
          </p:nvPr>
        </p:nvSpPr>
        <p:spPr/>
        <p:txBody>
          <a:bodyPr/>
          <a:lstStyle/>
          <a:p>
            <a:pPr>
              <a:defRPr/>
            </a:pPr>
            <a:r>
              <a:rPr lang="en-US" dirty="0"/>
              <a:t>ora@ecu.edu</a:t>
            </a:r>
          </a:p>
        </p:txBody>
      </p:sp>
      <p:pic>
        <p:nvPicPr>
          <p:cNvPr id="3" name="Audio 2">
            <a:hlinkClick r:id="" action="ppaction://media"/>
            <a:extLst>
              <a:ext uri="{FF2B5EF4-FFF2-40B4-BE49-F238E27FC236}">
                <a16:creationId xmlns:a16="http://schemas.microsoft.com/office/drawing/2014/main" id="{1E52665A-08FB-4A21-BFD3-E4C2BB2BC8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descr="A purple letter on a white background&#10;&#10;Description automatically generated">
            <a:extLst>
              <a:ext uri="{FF2B5EF4-FFF2-40B4-BE49-F238E27FC236}">
                <a16:creationId xmlns:a16="http://schemas.microsoft.com/office/drawing/2014/main" id="{6C9E747A-2650-3CBB-FA6D-E12A44999D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604"/>
    </mc:Choice>
    <mc:Fallback xmlns="">
      <p:transition spd="slow" advTm="3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707F89DD-8061-4960-A722-5C11350C12BC}"/>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9BA26898-DD03-411F-B8DB-F916ED85D26C}"/>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0D1EBEA4-8501-44D8-9A98-232D6D02E8FC}"/>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A97524-EF3C-4EDE-AAB7-F010614E7AFD}"/>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7E38C86-F62D-4677-9BF8-90F4EB415B91}"/>
              </a:ext>
            </a:extLst>
          </p:cNvPr>
          <p:cNvSpPr txBox="1"/>
          <p:nvPr/>
        </p:nvSpPr>
        <p:spPr>
          <a:xfrm>
            <a:off x="-76200" y="152400"/>
            <a:ext cx="92202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HOW IS EFFORT OBTAINED AT ECU? EFFORT AND BANNER</a:t>
            </a:r>
            <a:endParaRPr lang="en-US" sz="4000" dirty="0">
              <a:latin typeface="+mj-lt"/>
            </a:endParaRPr>
          </a:p>
        </p:txBody>
      </p:sp>
      <p:sp>
        <p:nvSpPr>
          <p:cNvPr id="34823" name="TextBox 8">
            <a:extLst>
              <a:ext uri="{FF2B5EF4-FFF2-40B4-BE49-F238E27FC236}">
                <a16:creationId xmlns:a16="http://schemas.microsoft.com/office/drawing/2014/main" id="{7A75A493-8921-4710-877E-C2C53F09967F}"/>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297D01AC-2215-4788-BE14-9ED621E49ECA}"/>
              </a:ext>
            </a:extLst>
          </p:cNvPr>
          <p:cNvSpPr>
            <a:spLocks noGrp="1"/>
          </p:cNvSpPr>
          <p:nvPr>
            <p:ph type="subTitle" idx="1"/>
          </p:nvPr>
        </p:nvSpPr>
        <p:spPr>
          <a:xfrm>
            <a:off x="152400" y="1752600"/>
            <a:ext cx="9144000" cy="4724400"/>
          </a:xfrm>
        </p:spPr>
        <p:txBody>
          <a:bodyPr rtlCol="0">
            <a:normAutofit fontScale="77500" lnSpcReduction="20000"/>
          </a:bodyPr>
          <a:lstStyle/>
          <a:p>
            <a:pPr algn="l" eaLnBrk="1" hangingPunct="1">
              <a:lnSpc>
                <a:spcPct val="80000"/>
              </a:lnSpc>
              <a:buFont typeface="Wingdings" pitchFamily="2" charset="2"/>
              <a:buChar char="§"/>
              <a:defRPr/>
            </a:pPr>
            <a:r>
              <a:rPr lang="en-US" sz="3300" dirty="0">
                <a:solidFill>
                  <a:schemeClr val="tx1"/>
                </a:solidFill>
              </a:rPr>
              <a:t>  In order to allocate or redistribute effort or salary, the   </a:t>
            </a:r>
          </a:p>
          <a:p>
            <a:pPr algn="l" eaLnBrk="1" hangingPunct="1">
              <a:lnSpc>
                <a:spcPct val="80000"/>
              </a:lnSpc>
              <a:buFont typeface="Arial" charset="0"/>
              <a:buNone/>
              <a:defRPr/>
            </a:pPr>
            <a:r>
              <a:rPr lang="en-US" sz="3300" dirty="0">
                <a:solidFill>
                  <a:schemeClr val="tx1"/>
                </a:solidFill>
              </a:rPr>
              <a:t>    individual must have an appropriate Banner </a:t>
            </a:r>
            <a:r>
              <a:rPr lang="en-US" sz="3300" u="sng" dirty="0">
                <a:solidFill>
                  <a:schemeClr val="tx1"/>
                </a:solidFill>
              </a:rPr>
              <a:t>position   </a:t>
            </a:r>
          </a:p>
          <a:p>
            <a:pPr algn="l" eaLnBrk="1" hangingPunct="1">
              <a:lnSpc>
                <a:spcPct val="80000"/>
              </a:lnSpc>
              <a:buFont typeface="Arial" charset="0"/>
              <a:buNone/>
              <a:defRPr/>
            </a:pPr>
            <a:r>
              <a:rPr lang="en-US" sz="3300" dirty="0">
                <a:solidFill>
                  <a:schemeClr val="tx1"/>
                </a:solidFill>
              </a:rPr>
              <a:t>    </a:t>
            </a:r>
            <a:r>
              <a:rPr lang="en-US" sz="3300" u="sng" dirty="0">
                <a:solidFill>
                  <a:schemeClr val="tx1"/>
                </a:solidFill>
              </a:rPr>
              <a:t>number</a:t>
            </a:r>
            <a:r>
              <a:rPr lang="en-US" sz="3300" dirty="0">
                <a:solidFill>
                  <a:schemeClr val="tx1"/>
                </a:solidFill>
              </a:rPr>
              <a:t> and EPAF on file.</a:t>
            </a:r>
          </a:p>
          <a:p>
            <a:pPr algn="l" eaLnBrk="1" hangingPunct="1">
              <a:lnSpc>
                <a:spcPct val="80000"/>
              </a:lnSpc>
              <a:buFont typeface="Arial" charset="0"/>
              <a:buNone/>
              <a:defRPr/>
            </a:pPr>
            <a:endParaRPr lang="en-US" sz="3300" dirty="0">
              <a:solidFill>
                <a:schemeClr val="tx1"/>
              </a:solidFill>
            </a:endParaRPr>
          </a:p>
          <a:p>
            <a:pPr algn="l" eaLnBrk="1" hangingPunct="1">
              <a:lnSpc>
                <a:spcPct val="80000"/>
              </a:lnSpc>
              <a:buFont typeface="Wingdings" pitchFamily="2" charset="2"/>
              <a:buChar char="§"/>
              <a:defRPr/>
            </a:pPr>
            <a:r>
              <a:rPr lang="en-US" sz="3300" dirty="0">
                <a:solidFill>
                  <a:schemeClr val="tx1"/>
                </a:solidFill>
              </a:rPr>
              <a:t>  Individuals only need </a:t>
            </a:r>
            <a:r>
              <a:rPr lang="en-US" sz="3300" b="1" u="sng" dirty="0">
                <a:solidFill>
                  <a:schemeClr val="tx1"/>
                </a:solidFill>
              </a:rPr>
              <a:t>one position number for all grant-</a:t>
            </a:r>
          </a:p>
          <a:p>
            <a:pPr algn="l" eaLnBrk="1" hangingPunct="1">
              <a:lnSpc>
                <a:spcPct val="80000"/>
              </a:lnSpc>
              <a:buFont typeface="Arial" charset="0"/>
              <a:buNone/>
              <a:defRPr/>
            </a:pPr>
            <a:r>
              <a:rPr lang="en-US" sz="3300" b="1" u="sng" dirty="0">
                <a:solidFill>
                  <a:schemeClr val="tx1"/>
                </a:solidFill>
              </a:rPr>
              <a:t>    related activities.  </a:t>
            </a:r>
            <a:r>
              <a:rPr lang="en-US" sz="3300" dirty="0">
                <a:solidFill>
                  <a:schemeClr val="tx1"/>
                </a:solidFill>
              </a:rPr>
              <a:t>The same position number may be used for   </a:t>
            </a:r>
          </a:p>
          <a:p>
            <a:pPr algn="l" eaLnBrk="1" hangingPunct="1">
              <a:lnSpc>
                <a:spcPct val="80000"/>
              </a:lnSpc>
              <a:buFont typeface="Arial" charset="0"/>
              <a:buNone/>
              <a:defRPr/>
            </a:pPr>
            <a:r>
              <a:rPr lang="en-US" sz="3300" dirty="0">
                <a:solidFill>
                  <a:schemeClr val="tx1"/>
                </a:solidFill>
              </a:rPr>
              <a:t>    all sponsored projects.</a:t>
            </a:r>
          </a:p>
          <a:p>
            <a:pPr algn="l" eaLnBrk="1" hangingPunct="1">
              <a:lnSpc>
                <a:spcPct val="80000"/>
              </a:lnSpc>
              <a:buFont typeface="Arial" charset="0"/>
              <a:buNone/>
              <a:defRPr/>
            </a:pPr>
            <a:endParaRPr lang="en-US" sz="3300" dirty="0">
              <a:solidFill>
                <a:schemeClr val="tx1"/>
              </a:solidFill>
            </a:endParaRPr>
          </a:p>
          <a:p>
            <a:pPr algn="l" eaLnBrk="1" hangingPunct="1">
              <a:lnSpc>
                <a:spcPct val="80000"/>
              </a:lnSpc>
              <a:buFont typeface="Wingdings" pitchFamily="2" charset="2"/>
              <a:buChar char="§"/>
              <a:defRPr/>
            </a:pPr>
            <a:r>
              <a:rPr lang="en-US" sz="3300" dirty="0">
                <a:solidFill>
                  <a:schemeClr val="tx1"/>
                </a:solidFill>
              </a:rPr>
              <a:t>  Additional information on the Banner requirements is </a:t>
            </a:r>
          </a:p>
          <a:p>
            <a:pPr algn="l" eaLnBrk="1" hangingPunct="1">
              <a:lnSpc>
                <a:spcPct val="80000"/>
              </a:lnSpc>
              <a:buFont typeface="Arial" charset="0"/>
              <a:buNone/>
              <a:defRPr/>
            </a:pPr>
            <a:r>
              <a:rPr lang="en-US" sz="3300" dirty="0">
                <a:solidFill>
                  <a:schemeClr val="tx1"/>
                </a:solidFill>
              </a:rPr>
              <a:t>    available on the Banner-HR website.</a:t>
            </a:r>
          </a:p>
          <a:p>
            <a:pPr algn="l" eaLnBrk="1" hangingPunct="1">
              <a:lnSpc>
                <a:spcPct val="80000"/>
              </a:lnSpc>
              <a:buFont typeface="Arial" charset="0"/>
              <a:buNone/>
              <a:defRPr/>
            </a:pPr>
            <a:endParaRPr lang="en-US" sz="3300" dirty="0">
              <a:solidFill>
                <a:schemeClr val="tx1"/>
              </a:solidFill>
            </a:endParaRPr>
          </a:p>
          <a:p>
            <a:pPr algn="l" eaLnBrk="1" hangingPunct="1">
              <a:lnSpc>
                <a:spcPct val="80000"/>
              </a:lnSpc>
              <a:buFont typeface="Wingdings" pitchFamily="2" charset="2"/>
              <a:buChar char="§"/>
              <a:defRPr/>
            </a:pPr>
            <a:r>
              <a:rPr lang="en-US" sz="3300" dirty="0">
                <a:solidFill>
                  <a:schemeClr val="tx1"/>
                </a:solidFill>
              </a:rPr>
              <a:t>  The effort system </a:t>
            </a:r>
            <a:r>
              <a:rPr lang="en-US" sz="3300" u="sng" dirty="0">
                <a:solidFill>
                  <a:schemeClr val="tx1"/>
                </a:solidFill>
              </a:rPr>
              <a:t>does not in any way override or eliminate </a:t>
            </a:r>
          </a:p>
          <a:p>
            <a:pPr algn="l" eaLnBrk="1" hangingPunct="1">
              <a:lnSpc>
                <a:spcPct val="80000"/>
              </a:lnSpc>
              <a:buFont typeface="Arial" charset="0"/>
              <a:buNone/>
              <a:defRPr/>
            </a:pPr>
            <a:r>
              <a:rPr lang="en-US" sz="3300" dirty="0">
                <a:solidFill>
                  <a:schemeClr val="tx1"/>
                </a:solidFill>
              </a:rPr>
              <a:t>    the need to comply with </a:t>
            </a:r>
            <a:r>
              <a:rPr lang="en-US" sz="3300" u="sng" dirty="0">
                <a:solidFill>
                  <a:schemeClr val="tx1"/>
                </a:solidFill>
              </a:rPr>
              <a:t>ECU Banner-HR </a:t>
            </a:r>
            <a:r>
              <a:rPr lang="en-US" sz="3300" dirty="0">
                <a:solidFill>
                  <a:schemeClr val="tx1"/>
                </a:solidFill>
              </a:rPr>
              <a:t>requirements for   </a:t>
            </a:r>
          </a:p>
          <a:p>
            <a:pPr algn="l" eaLnBrk="1" hangingPunct="1">
              <a:lnSpc>
                <a:spcPct val="80000"/>
              </a:lnSpc>
              <a:buFont typeface="Arial" charset="0"/>
              <a:buNone/>
              <a:defRPr/>
            </a:pPr>
            <a:r>
              <a:rPr lang="en-US" sz="3300" dirty="0">
                <a:solidFill>
                  <a:schemeClr val="tx1"/>
                </a:solidFill>
              </a:rPr>
              <a:t>    processing forms and appointments.</a:t>
            </a:r>
          </a:p>
          <a:p>
            <a:pPr algn="l" eaLnBrk="1" fontAlgn="auto" hangingPunct="1">
              <a:spcAft>
                <a:spcPts val="0"/>
              </a:spcAft>
              <a:defRPr/>
            </a:pPr>
            <a:endParaRPr lang="en-US" dirty="0"/>
          </a:p>
        </p:txBody>
      </p:sp>
      <p:sp>
        <p:nvSpPr>
          <p:cNvPr id="2" name="Footer Placeholder 1">
            <a:extLst>
              <a:ext uri="{FF2B5EF4-FFF2-40B4-BE49-F238E27FC236}">
                <a16:creationId xmlns:a16="http://schemas.microsoft.com/office/drawing/2014/main" id="{C5C8590D-D5F7-4904-B15C-86E2BE247140}"/>
              </a:ext>
            </a:extLst>
          </p:cNvPr>
          <p:cNvSpPr>
            <a:spLocks noGrp="1"/>
          </p:cNvSpPr>
          <p:nvPr>
            <p:ph type="ftr" sz="quarter" idx="11"/>
          </p:nvPr>
        </p:nvSpPr>
        <p:spPr/>
        <p:txBody>
          <a:bodyPr/>
          <a:lstStyle/>
          <a:p>
            <a:pPr>
              <a:defRPr/>
            </a:pPr>
            <a:r>
              <a:rPr lang="en-US" dirty="0"/>
              <a:t>ora@ecu.edu</a:t>
            </a:r>
          </a:p>
        </p:txBody>
      </p:sp>
      <p:pic>
        <p:nvPicPr>
          <p:cNvPr id="8" name="Audio 7">
            <a:hlinkClick r:id="" action="ppaction://media"/>
            <a:extLst>
              <a:ext uri="{FF2B5EF4-FFF2-40B4-BE49-F238E27FC236}">
                <a16:creationId xmlns:a16="http://schemas.microsoft.com/office/drawing/2014/main" id="{1B635CBD-2AA2-4DF9-82C0-CB8FFCD5F5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B03B389B-25D0-38E5-F017-B638F30577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60"/>
    </mc:Choice>
    <mc:Fallback xmlns="">
      <p:transition spd="slow" advTm="38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D6F3A0D9-3C5C-4E44-83A3-ABA1EDE73A65}"/>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24305CEA-1966-4135-A3AF-6C17C71203A3}"/>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5D627D6E-7C72-4CF5-BCD8-36ABD9C9A7B9}"/>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D1A2BF-0F2C-4D44-83CB-EC36E73B9EA4}"/>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36870" name="TextBox 8">
            <a:extLst>
              <a:ext uri="{FF2B5EF4-FFF2-40B4-BE49-F238E27FC236}">
                <a16:creationId xmlns:a16="http://schemas.microsoft.com/office/drawing/2014/main" id="{D77D0592-3BFA-4AFE-8367-2C22EBAF6AC2}"/>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E5211C12-75AE-4D6E-A835-9C315910F1BD}"/>
              </a:ext>
            </a:extLst>
          </p:cNvPr>
          <p:cNvSpPr>
            <a:spLocks noGrp="1"/>
          </p:cNvSpPr>
          <p:nvPr>
            <p:ph type="subTitle" idx="1"/>
          </p:nvPr>
        </p:nvSpPr>
        <p:spPr>
          <a:xfrm>
            <a:off x="304800" y="1600200"/>
            <a:ext cx="9155113" cy="4724400"/>
          </a:xfrm>
        </p:spPr>
        <p:txBody>
          <a:bodyPr rtlCol="0">
            <a:normAutofit fontScale="40000" lnSpcReduction="20000"/>
          </a:bodyPr>
          <a:lstStyle/>
          <a:p>
            <a:pPr algn="l" eaLnBrk="1" hangingPunct="1">
              <a:lnSpc>
                <a:spcPct val="120000"/>
              </a:lnSpc>
              <a:spcBef>
                <a:spcPts val="0"/>
              </a:spcBef>
              <a:buFont typeface="Wingdings" pitchFamily="2" charset="2"/>
              <a:buChar char="§"/>
              <a:defRPr/>
            </a:pPr>
            <a:r>
              <a:rPr lang="en-US" sz="5000" dirty="0">
                <a:solidFill>
                  <a:schemeClr val="tx1"/>
                </a:solidFill>
              </a:rPr>
              <a:t> </a:t>
            </a:r>
            <a:r>
              <a:rPr lang="en-US" sz="3500" dirty="0">
                <a:solidFill>
                  <a:schemeClr val="tx1"/>
                </a:solidFill>
              </a:rPr>
              <a:t> </a:t>
            </a:r>
            <a:r>
              <a:rPr lang="en-US" sz="5000" dirty="0">
                <a:solidFill>
                  <a:schemeClr val="tx1"/>
                </a:solidFill>
              </a:rPr>
              <a:t>Within an effort period, salaries may be reallocated using the Banner-HR </a:t>
            </a:r>
          </a:p>
          <a:p>
            <a:pPr algn="l" eaLnBrk="1" hangingPunct="1">
              <a:lnSpc>
                <a:spcPct val="120000"/>
              </a:lnSpc>
              <a:spcBef>
                <a:spcPts val="0"/>
              </a:spcBef>
              <a:buFont typeface="Arial" charset="0"/>
              <a:buNone/>
              <a:defRPr/>
            </a:pPr>
            <a:r>
              <a:rPr lang="en-US" sz="5000" dirty="0">
                <a:solidFill>
                  <a:schemeClr val="tx1"/>
                </a:solidFill>
              </a:rPr>
              <a:t>    redistribution form.  All </a:t>
            </a:r>
            <a:r>
              <a:rPr lang="en-US" sz="5000" u="sng" dirty="0">
                <a:solidFill>
                  <a:schemeClr val="tx1"/>
                </a:solidFill>
              </a:rPr>
              <a:t>salary redistributions related to sponsored projects</a:t>
            </a:r>
          </a:p>
          <a:p>
            <a:pPr algn="l" eaLnBrk="1" hangingPunct="1">
              <a:lnSpc>
                <a:spcPct val="120000"/>
              </a:lnSpc>
              <a:spcBef>
                <a:spcPts val="0"/>
              </a:spcBef>
              <a:buFont typeface="Arial" charset="0"/>
              <a:buNone/>
              <a:defRPr/>
            </a:pPr>
            <a:r>
              <a:rPr lang="en-US" sz="5000" u="sng" dirty="0">
                <a:solidFill>
                  <a:schemeClr val="tx1"/>
                </a:solidFill>
              </a:rPr>
              <a:t>    must be reviewed and approved by ORA.</a:t>
            </a:r>
          </a:p>
          <a:p>
            <a:pPr algn="l" eaLnBrk="1" hangingPunct="1">
              <a:lnSpc>
                <a:spcPct val="120000"/>
              </a:lnSpc>
              <a:spcBef>
                <a:spcPts val="0"/>
              </a:spcBef>
              <a:buFont typeface="Wingdings" pitchFamily="2" charset="2"/>
              <a:buChar char="§"/>
              <a:defRPr/>
            </a:pPr>
            <a:endParaRPr lang="en-US" sz="5000" dirty="0">
              <a:solidFill>
                <a:schemeClr val="tx1"/>
              </a:solidFill>
            </a:endParaRPr>
          </a:p>
          <a:p>
            <a:pPr algn="l" eaLnBrk="1" hangingPunct="1">
              <a:lnSpc>
                <a:spcPct val="120000"/>
              </a:lnSpc>
              <a:spcBef>
                <a:spcPts val="0"/>
              </a:spcBef>
              <a:buFont typeface="Wingdings" pitchFamily="2" charset="2"/>
              <a:buChar char="§"/>
              <a:defRPr/>
            </a:pPr>
            <a:r>
              <a:rPr lang="en-US" sz="5000" dirty="0">
                <a:solidFill>
                  <a:schemeClr val="tx1"/>
                </a:solidFill>
              </a:rPr>
              <a:t>  Salaries should be reviewed on a </a:t>
            </a:r>
            <a:r>
              <a:rPr lang="en-US" sz="5000" u="sng" dirty="0">
                <a:solidFill>
                  <a:schemeClr val="tx1"/>
                </a:solidFill>
              </a:rPr>
              <a:t>monthly basis</a:t>
            </a:r>
            <a:r>
              <a:rPr lang="en-US" sz="5000" dirty="0">
                <a:solidFill>
                  <a:schemeClr val="tx1"/>
                </a:solidFill>
              </a:rPr>
              <a:t> and redistributed, as needed,</a:t>
            </a:r>
          </a:p>
          <a:p>
            <a:pPr algn="l" eaLnBrk="1" hangingPunct="1">
              <a:lnSpc>
                <a:spcPct val="120000"/>
              </a:lnSpc>
              <a:spcBef>
                <a:spcPts val="0"/>
              </a:spcBef>
              <a:buFont typeface="Arial" charset="0"/>
              <a:buNone/>
              <a:defRPr/>
            </a:pPr>
            <a:r>
              <a:rPr lang="en-US" sz="5000" u="sng" dirty="0">
                <a:solidFill>
                  <a:schemeClr val="tx1"/>
                </a:solidFill>
              </a:rPr>
              <a:t>    to minimize the need for changes </a:t>
            </a:r>
            <a:r>
              <a:rPr lang="en-US" sz="5000" dirty="0">
                <a:solidFill>
                  <a:schemeClr val="tx1"/>
                </a:solidFill>
              </a:rPr>
              <a:t>during the certification process and to avoid </a:t>
            </a:r>
          </a:p>
          <a:p>
            <a:pPr algn="l" eaLnBrk="1" hangingPunct="1">
              <a:lnSpc>
                <a:spcPct val="120000"/>
              </a:lnSpc>
              <a:spcBef>
                <a:spcPts val="0"/>
              </a:spcBef>
              <a:buFont typeface="Arial" charset="0"/>
              <a:buNone/>
              <a:defRPr/>
            </a:pPr>
            <a:r>
              <a:rPr lang="en-US" sz="5000" dirty="0">
                <a:solidFill>
                  <a:schemeClr val="tx1"/>
                </a:solidFill>
              </a:rPr>
              <a:t>    late cost transfers.</a:t>
            </a:r>
          </a:p>
          <a:p>
            <a:pPr algn="l" eaLnBrk="1" hangingPunct="1">
              <a:lnSpc>
                <a:spcPct val="120000"/>
              </a:lnSpc>
              <a:spcBef>
                <a:spcPts val="0"/>
              </a:spcBef>
              <a:buFont typeface="Wingdings" pitchFamily="2" charset="2"/>
              <a:buChar char="§"/>
              <a:defRPr/>
            </a:pPr>
            <a:endParaRPr lang="en-US" sz="5000" dirty="0">
              <a:solidFill>
                <a:schemeClr val="tx1"/>
              </a:solidFill>
            </a:endParaRPr>
          </a:p>
          <a:p>
            <a:pPr algn="l" eaLnBrk="1" hangingPunct="1">
              <a:lnSpc>
                <a:spcPct val="120000"/>
              </a:lnSpc>
              <a:spcBef>
                <a:spcPts val="0"/>
              </a:spcBef>
              <a:buFont typeface="Wingdings" pitchFamily="2" charset="2"/>
              <a:buChar char="§"/>
              <a:defRPr/>
            </a:pPr>
            <a:r>
              <a:rPr lang="en-US" sz="5000" dirty="0">
                <a:solidFill>
                  <a:schemeClr val="tx1"/>
                </a:solidFill>
              </a:rPr>
              <a:t>  It is important to review salaries on a timely basis as additional HR actions </a:t>
            </a:r>
          </a:p>
          <a:p>
            <a:pPr algn="l" eaLnBrk="1" hangingPunct="1">
              <a:lnSpc>
                <a:spcPct val="120000"/>
              </a:lnSpc>
              <a:spcBef>
                <a:spcPts val="0"/>
              </a:spcBef>
              <a:buFont typeface="Arial" charset="0"/>
              <a:buNone/>
              <a:defRPr/>
            </a:pPr>
            <a:r>
              <a:rPr lang="en-US" sz="5000" dirty="0">
                <a:solidFill>
                  <a:schemeClr val="tx1"/>
                </a:solidFill>
              </a:rPr>
              <a:t>    (establish position, position change form, EPAF, etc.) may need to be processed </a:t>
            </a:r>
          </a:p>
          <a:p>
            <a:pPr algn="l" eaLnBrk="1" hangingPunct="1">
              <a:lnSpc>
                <a:spcPct val="120000"/>
              </a:lnSpc>
              <a:spcBef>
                <a:spcPts val="0"/>
              </a:spcBef>
              <a:buFont typeface="Arial" charset="0"/>
              <a:buNone/>
              <a:defRPr/>
            </a:pPr>
            <a:r>
              <a:rPr lang="en-US" sz="5000" dirty="0">
                <a:solidFill>
                  <a:schemeClr val="tx1"/>
                </a:solidFill>
              </a:rPr>
              <a:t>    in order to charge or certify effort to a grant.</a:t>
            </a:r>
          </a:p>
          <a:p>
            <a:pPr algn="l" eaLnBrk="1" hangingPunct="1">
              <a:lnSpc>
                <a:spcPct val="120000"/>
              </a:lnSpc>
              <a:spcBef>
                <a:spcPts val="0"/>
              </a:spcBef>
              <a:buFont typeface="Wingdings" pitchFamily="2" charset="2"/>
              <a:buChar char="§"/>
              <a:defRPr/>
            </a:pPr>
            <a:endParaRPr lang="en-US" sz="5000" dirty="0">
              <a:solidFill>
                <a:schemeClr val="tx1"/>
              </a:solidFill>
            </a:endParaRPr>
          </a:p>
          <a:p>
            <a:pPr algn="l" eaLnBrk="1" hangingPunct="1">
              <a:lnSpc>
                <a:spcPct val="120000"/>
              </a:lnSpc>
              <a:spcBef>
                <a:spcPts val="0"/>
              </a:spcBef>
              <a:buFont typeface="Wingdings" pitchFamily="2" charset="2"/>
              <a:buChar char="§"/>
              <a:defRPr/>
            </a:pPr>
            <a:r>
              <a:rPr lang="en-US" sz="5000" dirty="0">
                <a:solidFill>
                  <a:schemeClr val="tx1"/>
                </a:solidFill>
              </a:rPr>
              <a:t>  Once effort reports have been distributed for certification, </a:t>
            </a:r>
            <a:r>
              <a:rPr lang="en-US" sz="5000" u="sng" dirty="0">
                <a:solidFill>
                  <a:schemeClr val="tx1"/>
                </a:solidFill>
              </a:rPr>
              <a:t>redistributions must</a:t>
            </a:r>
          </a:p>
          <a:p>
            <a:pPr algn="l" eaLnBrk="1" hangingPunct="1">
              <a:lnSpc>
                <a:spcPct val="120000"/>
              </a:lnSpc>
              <a:spcBef>
                <a:spcPts val="0"/>
              </a:spcBef>
              <a:buFont typeface="Arial" charset="0"/>
              <a:buNone/>
              <a:defRPr/>
            </a:pPr>
            <a:r>
              <a:rPr lang="en-US" sz="5000" u="sng" dirty="0">
                <a:solidFill>
                  <a:schemeClr val="tx1"/>
                </a:solidFill>
              </a:rPr>
              <a:t>    be processed through the effort reporting system</a:t>
            </a:r>
            <a:r>
              <a:rPr lang="en-US" sz="5000" dirty="0">
                <a:solidFill>
                  <a:schemeClr val="tx1"/>
                </a:solidFill>
              </a:rPr>
              <a:t> and may not be processed </a:t>
            </a:r>
          </a:p>
          <a:p>
            <a:pPr algn="l" eaLnBrk="1" hangingPunct="1">
              <a:lnSpc>
                <a:spcPct val="120000"/>
              </a:lnSpc>
              <a:spcBef>
                <a:spcPts val="0"/>
              </a:spcBef>
              <a:buFont typeface="Arial" charset="0"/>
              <a:buNone/>
              <a:defRPr/>
            </a:pPr>
            <a:r>
              <a:rPr lang="en-US" sz="5000" dirty="0">
                <a:solidFill>
                  <a:schemeClr val="tx1"/>
                </a:solidFill>
              </a:rPr>
              <a:t>    directly on the Banner-HR form.</a:t>
            </a:r>
          </a:p>
          <a:p>
            <a:pPr algn="l" eaLnBrk="1" fontAlgn="auto" hangingPunct="1">
              <a:spcAft>
                <a:spcPts val="0"/>
              </a:spcAft>
              <a:buFont typeface="Wingdings" pitchFamily="2" charset="2"/>
              <a:buChar char="§"/>
              <a:defRPr/>
            </a:pPr>
            <a:endParaRPr lang="en-US" dirty="0"/>
          </a:p>
        </p:txBody>
      </p:sp>
      <p:sp>
        <p:nvSpPr>
          <p:cNvPr id="11" name="TextBox 10">
            <a:extLst>
              <a:ext uri="{FF2B5EF4-FFF2-40B4-BE49-F238E27FC236}">
                <a16:creationId xmlns:a16="http://schemas.microsoft.com/office/drawing/2014/main" id="{B7A50610-C6C2-4A83-8B49-0932AE662C44}"/>
              </a:ext>
            </a:extLst>
          </p:cNvPr>
          <p:cNvSpPr txBox="1"/>
          <p:nvPr/>
        </p:nvSpPr>
        <p:spPr>
          <a:xfrm>
            <a:off x="228600" y="152400"/>
            <a:ext cx="86868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HOW IS EFFORT OBTAINED AT ECU?   ECU POLICIES AND PROCEDURES</a:t>
            </a:r>
            <a:endParaRPr lang="en-US" sz="4000" dirty="0">
              <a:latin typeface="+mj-lt"/>
            </a:endParaRPr>
          </a:p>
        </p:txBody>
      </p:sp>
      <p:sp>
        <p:nvSpPr>
          <p:cNvPr id="2" name="Footer Placeholder 1">
            <a:extLst>
              <a:ext uri="{FF2B5EF4-FFF2-40B4-BE49-F238E27FC236}">
                <a16:creationId xmlns:a16="http://schemas.microsoft.com/office/drawing/2014/main" id="{CC21096D-0412-43FB-A32A-433512447E2F}"/>
              </a:ext>
            </a:extLst>
          </p:cNvPr>
          <p:cNvSpPr>
            <a:spLocks noGrp="1"/>
          </p:cNvSpPr>
          <p:nvPr>
            <p:ph type="ftr" sz="quarter" idx="11"/>
          </p:nvPr>
        </p:nvSpPr>
        <p:spPr/>
        <p:txBody>
          <a:bodyPr/>
          <a:lstStyle/>
          <a:p>
            <a:pPr>
              <a:defRPr/>
            </a:pPr>
            <a:r>
              <a:rPr lang="en-US" dirty="0"/>
              <a:t>ora@ecu.edu</a:t>
            </a:r>
          </a:p>
        </p:txBody>
      </p:sp>
      <p:pic>
        <p:nvPicPr>
          <p:cNvPr id="5" name="Audio 4">
            <a:hlinkClick r:id="" action="ppaction://media"/>
            <a:extLst>
              <a:ext uri="{FF2B5EF4-FFF2-40B4-BE49-F238E27FC236}">
                <a16:creationId xmlns:a16="http://schemas.microsoft.com/office/drawing/2014/main" id="{5A8ABE54-3388-4595-A21B-508CC15C0D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84E93FCB-5AFB-782D-277B-0B7761C38A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212"/>
    </mc:Choice>
    <mc:Fallback xmlns="">
      <p:transition spd="slow" advTm="5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5AA22121-D1DC-4B0F-BFC6-7F0CE9F463E2}"/>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16209001-F2CF-4F55-A366-EC6A9CD259FA}"/>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5573FC98-27A7-4DF9-BD8A-5CB88587D1BD}"/>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0AFBFC-75F0-4499-AFE2-FA81049314BD}"/>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38918" name="TextBox 8">
            <a:extLst>
              <a:ext uri="{FF2B5EF4-FFF2-40B4-BE49-F238E27FC236}">
                <a16:creationId xmlns:a16="http://schemas.microsoft.com/office/drawing/2014/main" id="{5A8585AE-F253-4100-B446-4179A334CADE}"/>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A240CCA6-AA8E-49EA-8F1B-E84B5E30D8DF}"/>
              </a:ext>
            </a:extLst>
          </p:cNvPr>
          <p:cNvSpPr>
            <a:spLocks noGrp="1"/>
          </p:cNvSpPr>
          <p:nvPr>
            <p:ph type="subTitle" idx="1"/>
          </p:nvPr>
        </p:nvSpPr>
        <p:spPr>
          <a:xfrm>
            <a:off x="457200" y="1676400"/>
            <a:ext cx="9144000" cy="4648200"/>
          </a:xfrm>
        </p:spPr>
        <p:txBody>
          <a:bodyPr rtlCol="0">
            <a:normAutofit fontScale="85000" lnSpcReduction="20000"/>
          </a:bodyPr>
          <a:lstStyle/>
          <a:p>
            <a:pPr algn="l" eaLnBrk="1" fontAlgn="auto" hangingPunct="1">
              <a:lnSpc>
                <a:spcPct val="110000"/>
              </a:lnSpc>
              <a:spcBef>
                <a:spcPts val="0"/>
              </a:spcBef>
              <a:spcAft>
                <a:spcPts val="0"/>
              </a:spcAft>
              <a:buFont typeface="Wingdings" pitchFamily="2" charset="2"/>
              <a:buChar char="§"/>
              <a:defRPr/>
            </a:pPr>
            <a:r>
              <a:rPr lang="en-US" dirty="0">
                <a:solidFill>
                  <a:schemeClr val="tx1"/>
                </a:solidFill>
              </a:rPr>
              <a:t>  Effort reports must be completed (certified) within</a:t>
            </a:r>
          </a:p>
          <a:p>
            <a:pPr algn="l" eaLnBrk="1" fontAlgn="auto" hangingPunct="1">
              <a:lnSpc>
                <a:spcPct val="110000"/>
              </a:lnSpc>
              <a:spcBef>
                <a:spcPts val="0"/>
              </a:spcBef>
              <a:spcAft>
                <a:spcPts val="0"/>
              </a:spcAft>
              <a:defRPr/>
            </a:pPr>
            <a:r>
              <a:rPr lang="en-US" dirty="0">
                <a:solidFill>
                  <a:schemeClr val="tx1"/>
                </a:solidFill>
              </a:rPr>
              <a:t>    </a:t>
            </a:r>
            <a:r>
              <a:rPr lang="en-US" u="sng" dirty="0">
                <a:solidFill>
                  <a:schemeClr val="tx1"/>
                </a:solidFill>
              </a:rPr>
              <a:t>45 days </a:t>
            </a:r>
            <a:r>
              <a:rPr lang="en-US" dirty="0">
                <a:solidFill>
                  <a:schemeClr val="tx1"/>
                </a:solidFill>
              </a:rPr>
              <a:t>of distribution.</a:t>
            </a:r>
          </a:p>
          <a:p>
            <a:pPr algn="l" eaLnBrk="1" fontAlgn="auto" hangingPunct="1">
              <a:lnSpc>
                <a:spcPct val="110000"/>
              </a:lnSpc>
              <a:spcBef>
                <a:spcPts val="0"/>
              </a:spcBef>
              <a:spcAft>
                <a:spcPts val="0"/>
              </a:spcAft>
              <a:defRPr/>
            </a:pPr>
            <a:endParaRPr lang="en-US" dirty="0">
              <a:solidFill>
                <a:schemeClr val="tx1"/>
              </a:solidFill>
            </a:endParaRPr>
          </a:p>
          <a:p>
            <a:pPr algn="l" eaLnBrk="1" fontAlgn="auto" hangingPunct="1">
              <a:lnSpc>
                <a:spcPct val="110000"/>
              </a:lnSpc>
              <a:spcBef>
                <a:spcPts val="0"/>
              </a:spcBef>
              <a:spcAft>
                <a:spcPts val="0"/>
              </a:spcAft>
              <a:buFont typeface="Wingdings" pitchFamily="2" charset="2"/>
              <a:buChar char="§"/>
              <a:defRPr/>
            </a:pPr>
            <a:r>
              <a:rPr lang="en-US" dirty="0">
                <a:solidFill>
                  <a:schemeClr val="tx1"/>
                </a:solidFill>
              </a:rPr>
              <a:t>  Salary costs will be </a:t>
            </a:r>
            <a:r>
              <a:rPr lang="en-US" u="sng" dirty="0">
                <a:solidFill>
                  <a:schemeClr val="tx1"/>
                </a:solidFill>
              </a:rPr>
              <a:t>disallowed and transferred to a </a:t>
            </a:r>
          </a:p>
          <a:p>
            <a:pPr algn="l" eaLnBrk="1" fontAlgn="auto" hangingPunct="1">
              <a:lnSpc>
                <a:spcPct val="110000"/>
              </a:lnSpc>
              <a:spcBef>
                <a:spcPts val="0"/>
              </a:spcBef>
              <a:spcAft>
                <a:spcPts val="0"/>
              </a:spcAft>
              <a:defRPr/>
            </a:pPr>
            <a:r>
              <a:rPr lang="en-US" u="sng" dirty="0">
                <a:solidFill>
                  <a:schemeClr val="tx1"/>
                </a:solidFill>
              </a:rPr>
              <a:t>    non-sponsored fund</a:t>
            </a:r>
            <a:r>
              <a:rPr lang="en-US" dirty="0">
                <a:solidFill>
                  <a:schemeClr val="tx1"/>
                </a:solidFill>
              </a:rPr>
              <a:t> when certifications are not </a:t>
            </a:r>
          </a:p>
          <a:p>
            <a:pPr algn="l" eaLnBrk="1" fontAlgn="auto" hangingPunct="1">
              <a:lnSpc>
                <a:spcPct val="110000"/>
              </a:lnSpc>
              <a:spcBef>
                <a:spcPts val="0"/>
              </a:spcBef>
              <a:spcAft>
                <a:spcPts val="0"/>
              </a:spcAft>
              <a:defRPr/>
            </a:pPr>
            <a:r>
              <a:rPr lang="en-US" dirty="0">
                <a:solidFill>
                  <a:schemeClr val="tx1"/>
                </a:solidFill>
              </a:rPr>
              <a:t>    completed on a timely basis.</a:t>
            </a:r>
          </a:p>
          <a:p>
            <a:pPr algn="l" eaLnBrk="1" fontAlgn="auto" hangingPunct="1">
              <a:lnSpc>
                <a:spcPct val="110000"/>
              </a:lnSpc>
              <a:spcBef>
                <a:spcPts val="0"/>
              </a:spcBef>
              <a:spcAft>
                <a:spcPts val="0"/>
              </a:spcAft>
              <a:defRPr/>
            </a:pPr>
            <a:endParaRPr lang="en-US" dirty="0">
              <a:solidFill>
                <a:schemeClr val="tx1"/>
              </a:solidFill>
            </a:endParaRPr>
          </a:p>
          <a:p>
            <a:pPr algn="l" eaLnBrk="1" fontAlgn="auto" hangingPunct="1">
              <a:lnSpc>
                <a:spcPct val="110000"/>
              </a:lnSpc>
              <a:spcBef>
                <a:spcPts val="0"/>
              </a:spcBef>
              <a:spcAft>
                <a:spcPts val="0"/>
              </a:spcAft>
              <a:buFont typeface="Wingdings" pitchFamily="2" charset="2"/>
              <a:buChar char="§"/>
              <a:defRPr/>
            </a:pPr>
            <a:r>
              <a:rPr lang="en-US" dirty="0">
                <a:solidFill>
                  <a:schemeClr val="tx1"/>
                </a:solidFill>
              </a:rPr>
              <a:t>  Salary redistributions may be denied if not completed </a:t>
            </a:r>
          </a:p>
          <a:p>
            <a:pPr algn="l" eaLnBrk="1" fontAlgn="auto" hangingPunct="1">
              <a:lnSpc>
                <a:spcPct val="110000"/>
              </a:lnSpc>
              <a:spcBef>
                <a:spcPts val="0"/>
              </a:spcBef>
              <a:spcAft>
                <a:spcPts val="0"/>
              </a:spcAft>
              <a:defRPr/>
            </a:pPr>
            <a:r>
              <a:rPr lang="en-US" dirty="0">
                <a:solidFill>
                  <a:schemeClr val="tx1"/>
                </a:solidFill>
              </a:rPr>
              <a:t>    within </a:t>
            </a:r>
            <a:r>
              <a:rPr lang="en-US" u="sng" dirty="0">
                <a:solidFill>
                  <a:schemeClr val="tx1"/>
                </a:solidFill>
              </a:rPr>
              <a:t>90 days </a:t>
            </a:r>
            <a:r>
              <a:rPr lang="en-US" dirty="0">
                <a:solidFill>
                  <a:schemeClr val="tx1"/>
                </a:solidFill>
              </a:rPr>
              <a:t>of cost incurred. </a:t>
            </a:r>
          </a:p>
          <a:p>
            <a:pPr algn="l" eaLnBrk="1" fontAlgn="auto" hangingPunct="1">
              <a:lnSpc>
                <a:spcPct val="110000"/>
              </a:lnSpc>
              <a:spcBef>
                <a:spcPts val="0"/>
              </a:spcBef>
              <a:spcAft>
                <a:spcPts val="0"/>
              </a:spcAft>
              <a:defRPr/>
            </a:pPr>
            <a:endParaRPr lang="en-US" dirty="0">
              <a:solidFill>
                <a:schemeClr val="tx1"/>
              </a:solidFill>
            </a:endParaRPr>
          </a:p>
          <a:p>
            <a:pPr algn="l" eaLnBrk="1" fontAlgn="auto" hangingPunct="1">
              <a:lnSpc>
                <a:spcPct val="110000"/>
              </a:lnSpc>
              <a:spcBef>
                <a:spcPts val="0"/>
              </a:spcBef>
              <a:spcAft>
                <a:spcPts val="0"/>
              </a:spcAft>
              <a:buFont typeface="Arial" charset="0"/>
              <a:buNone/>
              <a:defRPr/>
            </a:pPr>
            <a:r>
              <a:rPr lang="en-US" dirty="0">
                <a:solidFill>
                  <a:schemeClr val="tx1"/>
                </a:solidFill>
              </a:rPr>
              <a:t>*  Salary redistributions may be denied if not completed </a:t>
            </a:r>
          </a:p>
          <a:p>
            <a:pPr algn="l" eaLnBrk="1" fontAlgn="auto" hangingPunct="1">
              <a:lnSpc>
                <a:spcPct val="110000"/>
              </a:lnSpc>
              <a:spcBef>
                <a:spcPts val="0"/>
              </a:spcBef>
              <a:spcAft>
                <a:spcPts val="0"/>
              </a:spcAft>
              <a:buFont typeface="Arial" charset="0"/>
              <a:buNone/>
              <a:defRPr/>
            </a:pPr>
            <a:r>
              <a:rPr lang="en-US" dirty="0">
                <a:solidFill>
                  <a:schemeClr val="tx1"/>
                </a:solidFill>
              </a:rPr>
              <a:t>    within the 45 day reporting period.</a:t>
            </a:r>
          </a:p>
          <a:p>
            <a:pPr algn="l" eaLnBrk="1" fontAlgn="auto" hangingPunct="1">
              <a:lnSpc>
                <a:spcPct val="110000"/>
              </a:lnSpc>
              <a:spcBef>
                <a:spcPts val="0"/>
              </a:spcBef>
              <a:spcAft>
                <a:spcPts val="0"/>
              </a:spcAft>
              <a:defRPr/>
            </a:pPr>
            <a:endParaRPr lang="en-US" dirty="0">
              <a:solidFill>
                <a:schemeClr val="tx1"/>
              </a:solidFill>
            </a:endParaRPr>
          </a:p>
        </p:txBody>
      </p:sp>
      <p:sp>
        <p:nvSpPr>
          <p:cNvPr id="11" name="TextBox 10">
            <a:extLst>
              <a:ext uri="{FF2B5EF4-FFF2-40B4-BE49-F238E27FC236}">
                <a16:creationId xmlns:a16="http://schemas.microsoft.com/office/drawing/2014/main" id="{4FC12D89-75D4-44E5-B630-CE0F9240AF34}"/>
              </a:ext>
            </a:extLst>
          </p:cNvPr>
          <p:cNvSpPr txBox="1"/>
          <p:nvPr/>
        </p:nvSpPr>
        <p:spPr>
          <a:xfrm>
            <a:off x="228600" y="152400"/>
            <a:ext cx="86868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HOW IS EFFORT OBTAINED AT ECU?   ECU POLICIES AND PROCEDURES</a:t>
            </a:r>
            <a:endParaRPr lang="en-US" sz="4000" dirty="0">
              <a:latin typeface="+mj-lt"/>
            </a:endParaRPr>
          </a:p>
        </p:txBody>
      </p:sp>
      <p:sp>
        <p:nvSpPr>
          <p:cNvPr id="2" name="Footer Placeholder 1">
            <a:extLst>
              <a:ext uri="{FF2B5EF4-FFF2-40B4-BE49-F238E27FC236}">
                <a16:creationId xmlns:a16="http://schemas.microsoft.com/office/drawing/2014/main" id="{51D03222-F274-4CF8-82EC-67761F7854EE}"/>
              </a:ext>
            </a:extLst>
          </p:cNvPr>
          <p:cNvSpPr>
            <a:spLocks noGrp="1"/>
          </p:cNvSpPr>
          <p:nvPr>
            <p:ph type="ftr" sz="quarter" idx="11"/>
          </p:nvPr>
        </p:nvSpPr>
        <p:spPr/>
        <p:txBody>
          <a:bodyPr/>
          <a:lstStyle/>
          <a:p>
            <a:pPr>
              <a:defRPr/>
            </a:pPr>
            <a:r>
              <a:rPr lang="en-US" dirty="0"/>
              <a:t>ora@ecu.edu</a:t>
            </a:r>
          </a:p>
        </p:txBody>
      </p:sp>
      <p:pic>
        <p:nvPicPr>
          <p:cNvPr id="5" name="Audio 4">
            <a:hlinkClick r:id="" action="ppaction://media"/>
            <a:extLst>
              <a:ext uri="{FF2B5EF4-FFF2-40B4-BE49-F238E27FC236}">
                <a16:creationId xmlns:a16="http://schemas.microsoft.com/office/drawing/2014/main" id="{4321C34C-63A2-403D-8E44-3DD5362072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7B0BA783-084A-06A8-FD09-0B45F1DBAC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216"/>
    </mc:Choice>
    <mc:Fallback xmlns="">
      <p:transition spd="slow" advTm="2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BF7E99E4-4581-4F9D-B47C-C1CFB184FBC4}"/>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7AF366BE-9B9F-4222-904B-825F7AC2D0B7}"/>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7BB22835-CDFE-4FC4-B4B1-4346E2C6CED2}"/>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7894FA-8EB1-4074-A3CE-2FD1D94B7B22}"/>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40966" name="TextBox 8">
            <a:extLst>
              <a:ext uri="{FF2B5EF4-FFF2-40B4-BE49-F238E27FC236}">
                <a16:creationId xmlns:a16="http://schemas.microsoft.com/office/drawing/2014/main" id="{9BE31A8F-14D7-40D4-A290-377B156D09BD}"/>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47C66D5D-7FE6-4DD1-8F3F-A39EF2667147}"/>
              </a:ext>
            </a:extLst>
          </p:cNvPr>
          <p:cNvSpPr>
            <a:spLocks noGrp="1"/>
          </p:cNvSpPr>
          <p:nvPr>
            <p:ph type="subTitle" idx="1"/>
          </p:nvPr>
        </p:nvSpPr>
        <p:spPr>
          <a:xfrm>
            <a:off x="0" y="1752600"/>
            <a:ext cx="9144000" cy="4724400"/>
          </a:xfrm>
        </p:spPr>
        <p:txBody>
          <a:bodyPr rtlCol="0">
            <a:normAutofit fontScale="85000" lnSpcReduction="20000"/>
          </a:bodyPr>
          <a:lstStyle/>
          <a:p>
            <a:pPr algn="l" eaLnBrk="1" fontAlgn="auto" hangingPunct="1">
              <a:lnSpc>
                <a:spcPct val="80000"/>
              </a:lnSpc>
              <a:spcAft>
                <a:spcPts val="0"/>
              </a:spcAft>
              <a:buFont typeface="Wingdings" pitchFamily="2" charset="2"/>
              <a:buChar char="§"/>
              <a:defRPr/>
            </a:pPr>
            <a:r>
              <a:rPr lang="en-US" dirty="0">
                <a:solidFill>
                  <a:schemeClr val="tx1"/>
                </a:solidFill>
              </a:rPr>
              <a:t>  PIs and other named Key Personnel may not reduce their </a:t>
            </a:r>
          </a:p>
          <a:p>
            <a:pPr algn="l" eaLnBrk="1" fontAlgn="auto" hangingPunct="1">
              <a:lnSpc>
                <a:spcPct val="80000"/>
              </a:lnSpc>
              <a:spcAft>
                <a:spcPts val="0"/>
              </a:spcAft>
              <a:defRPr/>
            </a:pPr>
            <a:r>
              <a:rPr lang="en-US" dirty="0">
                <a:solidFill>
                  <a:schemeClr val="tx1"/>
                </a:solidFill>
              </a:rPr>
              <a:t>    federal effort by more than 25% or be </a:t>
            </a:r>
            <a:r>
              <a:rPr lang="en-US" u="sng" dirty="0">
                <a:solidFill>
                  <a:schemeClr val="tx1"/>
                </a:solidFill>
              </a:rPr>
              <a:t>absent from a project    </a:t>
            </a:r>
          </a:p>
          <a:p>
            <a:pPr algn="l" eaLnBrk="1" fontAlgn="auto" hangingPunct="1">
              <a:lnSpc>
                <a:spcPct val="80000"/>
              </a:lnSpc>
              <a:spcAft>
                <a:spcPts val="0"/>
              </a:spcAft>
              <a:defRPr/>
            </a:pPr>
            <a:r>
              <a:rPr lang="en-US" u="sng" dirty="0">
                <a:solidFill>
                  <a:schemeClr val="tx1"/>
                </a:solidFill>
              </a:rPr>
              <a:t>    for more than 3 months</a:t>
            </a:r>
            <a:r>
              <a:rPr lang="en-US" dirty="0">
                <a:solidFill>
                  <a:schemeClr val="tx1"/>
                </a:solidFill>
              </a:rPr>
              <a:t> without sponsor approval.</a:t>
            </a:r>
          </a:p>
          <a:p>
            <a:pPr algn="l" eaLnBrk="1" fontAlgn="auto" hangingPunct="1">
              <a:lnSpc>
                <a:spcPct val="80000"/>
              </a:lnSpc>
              <a:spcAft>
                <a:spcPts val="0"/>
              </a:spcAft>
              <a:buFont typeface="Wingdings" pitchFamily="2" charset="2"/>
              <a:buChar char="§"/>
              <a:defRPr/>
            </a:pPr>
            <a:endParaRPr lang="en-US" dirty="0">
              <a:solidFill>
                <a:schemeClr val="tx1"/>
              </a:solidFill>
            </a:endParaRPr>
          </a:p>
          <a:p>
            <a:pPr algn="l" eaLnBrk="1" fontAlgn="auto" hangingPunct="1">
              <a:lnSpc>
                <a:spcPct val="80000"/>
              </a:lnSpc>
              <a:spcAft>
                <a:spcPts val="0"/>
              </a:spcAft>
              <a:buFont typeface="Wingdings" pitchFamily="2" charset="2"/>
              <a:buChar char="§"/>
              <a:defRPr/>
            </a:pPr>
            <a:r>
              <a:rPr lang="en-US" dirty="0">
                <a:solidFill>
                  <a:schemeClr val="tx1"/>
                </a:solidFill>
              </a:rPr>
              <a:t>  </a:t>
            </a:r>
            <a:r>
              <a:rPr lang="en-US" u="sng" dirty="0">
                <a:solidFill>
                  <a:schemeClr val="tx1"/>
                </a:solidFill>
              </a:rPr>
              <a:t>PIs</a:t>
            </a:r>
            <a:r>
              <a:rPr lang="en-US" dirty="0">
                <a:solidFill>
                  <a:schemeClr val="tx1"/>
                </a:solidFill>
              </a:rPr>
              <a:t> must show some level of effort for all of their sponsored   </a:t>
            </a:r>
          </a:p>
          <a:p>
            <a:pPr algn="l" eaLnBrk="1" fontAlgn="auto" hangingPunct="1">
              <a:lnSpc>
                <a:spcPct val="80000"/>
              </a:lnSpc>
              <a:spcAft>
                <a:spcPts val="0"/>
              </a:spcAft>
              <a:defRPr/>
            </a:pPr>
            <a:r>
              <a:rPr lang="en-US" dirty="0">
                <a:solidFill>
                  <a:schemeClr val="tx1"/>
                </a:solidFill>
              </a:rPr>
              <a:t>    projects (including clinical trials and other fixed fee awards); </a:t>
            </a:r>
          </a:p>
          <a:p>
            <a:pPr algn="l" eaLnBrk="1" fontAlgn="auto" hangingPunct="1">
              <a:lnSpc>
                <a:spcPct val="80000"/>
              </a:lnSpc>
              <a:spcAft>
                <a:spcPts val="0"/>
              </a:spcAft>
              <a:defRPr/>
            </a:pPr>
            <a:r>
              <a:rPr lang="en-US" dirty="0">
                <a:solidFill>
                  <a:schemeClr val="tx1"/>
                </a:solidFill>
              </a:rPr>
              <a:t>    usually a </a:t>
            </a:r>
            <a:r>
              <a:rPr lang="en-US" u="sng" dirty="0">
                <a:solidFill>
                  <a:schemeClr val="tx1"/>
                </a:solidFill>
              </a:rPr>
              <a:t>minimum of 1-5% </a:t>
            </a:r>
            <a:r>
              <a:rPr lang="en-US" dirty="0">
                <a:solidFill>
                  <a:schemeClr val="tx1"/>
                </a:solidFill>
              </a:rPr>
              <a:t>per annual budget period – more</a:t>
            </a:r>
          </a:p>
          <a:p>
            <a:pPr algn="l" eaLnBrk="1" fontAlgn="auto" hangingPunct="1">
              <a:lnSpc>
                <a:spcPct val="80000"/>
              </a:lnSpc>
              <a:spcAft>
                <a:spcPts val="0"/>
              </a:spcAft>
              <a:defRPr/>
            </a:pPr>
            <a:r>
              <a:rPr lang="en-US" dirty="0">
                <a:solidFill>
                  <a:schemeClr val="tx1"/>
                </a:solidFill>
              </a:rPr>
              <a:t>    as appropriate.</a:t>
            </a:r>
          </a:p>
          <a:p>
            <a:pPr algn="l" eaLnBrk="1" fontAlgn="auto" hangingPunct="1">
              <a:lnSpc>
                <a:spcPct val="80000"/>
              </a:lnSpc>
              <a:spcAft>
                <a:spcPts val="0"/>
              </a:spcAft>
              <a:buFont typeface="Wingdings" pitchFamily="2" charset="2"/>
              <a:buChar char="§"/>
              <a:defRPr/>
            </a:pPr>
            <a:endParaRPr lang="en-US" dirty="0">
              <a:solidFill>
                <a:schemeClr val="tx1"/>
              </a:solidFill>
            </a:endParaRPr>
          </a:p>
          <a:p>
            <a:pPr algn="l" eaLnBrk="1" fontAlgn="auto" hangingPunct="1">
              <a:lnSpc>
                <a:spcPct val="80000"/>
              </a:lnSpc>
              <a:spcAft>
                <a:spcPts val="0"/>
              </a:spcAft>
              <a:buFont typeface="Wingdings" pitchFamily="2" charset="2"/>
              <a:buChar char="§"/>
              <a:defRPr/>
            </a:pPr>
            <a:r>
              <a:rPr lang="en-US" dirty="0">
                <a:solidFill>
                  <a:schemeClr val="tx1"/>
                </a:solidFill>
              </a:rPr>
              <a:t>  PI effort reported may be </a:t>
            </a:r>
            <a:r>
              <a:rPr lang="en-US" u="sng" dirty="0">
                <a:solidFill>
                  <a:schemeClr val="tx1"/>
                </a:solidFill>
              </a:rPr>
              <a:t>paid or cost-share</a:t>
            </a:r>
            <a:r>
              <a:rPr lang="en-US" dirty="0">
                <a:solidFill>
                  <a:schemeClr val="tx1"/>
                </a:solidFill>
              </a:rPr>
              <a:t>.</a:t>
            </a:r>
          </a:p>
          <a:p>
            <a:pPr algn="l" eaLnBrk="1" fontAlgn="auto" hangingPunct="1">
              <a:lnSpc>
                <a:spcPct val="80000"/>
              </a:lnSpc>
              <a:spcAft>
                <a:spcPts val="0"/>
              </a:spcAft>
              <a:buFont typeface="Wingdings" pitchFamily="2" charset="2"/>
              <a:buChar char="§"/>
              <a:defRPr/>
            </a:pPr>
            <a:endParaRPr lang="en-US" dirty="0">
              <a:solidFill>
                <a:schemeClr val="tx1"/>
              </a:solidFill>
            </a:endParaRPr>
          </a:p>
          <a:p>
            <a:pPr algn="l" eaLnBrk="1" fontAlgn="auto" hangingPunct="1">
              <a:lnSpc>
                <a:spcPct val="80000"/>
              </a:lnSpc>
              <a:spcAft>
                <a:spcPts val="0"/>
              </a:spcAft>
              <a:buFont typeface="Wingdings" pitchFamily="2" charset="2"/>
              <a:buChar char="§"/>
              <a:defRPr/>
            </a:pPr>
            <a:r>
              <a:rPr lang="en-US" dirty="0">
                <a:solidFill>
                  <a:schemeClr val="tx1"/>
                </a:solidFill>
              </a:rPr>
              <a:t>  </a:t>
            </a:r>
            <a:r>
              <a:rPr lang="en-US" u="sng" dirty="0">
                <a:solidFill>
                  <a:schemeClr val="tx1"/>
                </a:solidFill>
              </a:rPr>
              <a:t>PIs may not be paid 100% from sponsored projects</a:t>
            </a:r>
            <a:r>
              <a:rPr lang="en-US" dirty="0">
                <a:solidFill>
                  <a:schemeClr val="tx1"/>
                </a:solidFill>
              </a:rPr>
              <a:t>.  Usually a </a:t>
            </a:r>
          </a:p>
          <a:p>
            <a:pPr algn="l" eaLnBrk="1" fontAlgn="auto" hangingPunct="1">
              <a:lnSpc>
                <a:spcPct val="80000"/>
              </a:lnSpc>
              <a:spcAft>
                <a:spcPts val="0"/>
              </a:spcAft>
              <a:defRPr/>
            </a:pPr>
            <a:r>
              <a:rPr lang="en-US" dirty="0">
                <a:solidFill>
                  <a:schemeClr val="tx1"/>
                </a:solidFill>
              </a:rPr>
              <a:t>    minimum of 3-5% PI salary (more as appropriate) must be    </a:t>
            </a:r>
          </a:p>
          <a:p>
            <a:pPr algn="l" eaLnBrk="1" fontAlgn="auto" hangingPunct="1">
              <a:lnSpc>
                <a:spcPct val="80000"/>
              </a:lnSpc>
              <a:spcAft>
                <a:spcPts val="0"/>
              </a:spcAft>
              <a:defRPr/>
            </a:pPr>
            <a:r>
              <a:rPr lang="en-US" dirty="0">
                <a:solidFill>
                  <a:schemeClr val="tx1"/>
                </a:solidFill>
              </a:rPr>
              <a:t>    paid from non-sponsored funds.</a:t>
            </a:r>
          </a:p>
          <a:p>
            <a:pPr algn="l" eaLnBrk="1" fontAlgn="auto" hangingPunct="1">
              <a:spcAft>
                <a:spcPts val="0"/>
              </a:spcAft>
              <a:buFont typeface="Wingdings" pitchFamily="2" charset="2"/>
              <a:buChar char="§"/>
              <a:defRPr/>
            </a:pPr>
            <a:endParaRPr lang="en-US" dirty="0">
              <a:solidFill>
                <a:schemeClr val="tx1"/>
              </a:solidFill>
            </a:endParaRPr>
          </a:p>
        </p:txBody>
      </p:sp>
      <p:sp>
        <p:nvSpPr>
          <p:cNvPr id="11" name="TextBox 10">
            <a:extLst>
              <a:ext uri="{FF2B5EF4-FFF2-40B4-BE49-F238E27FC236}">
                <a16:creationId xmlns:a16="http://schemas.microsoft.com/office/drawing/2014/main" id="{7B7AFF23-764A-4346-89B8-074975699D4A}"/>
              </a:ext>
            </a:extLst>
          </p:cNvPr>
          <p:cNvSpPr txBox="1"/>
          <p:nvPr/>
        </p:nvSpPr>
        <p:spPr>
          <a:xfrm>
            <a:off x="228600" y="152400"/>
            <a:ext cx="86868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HOW IS EFFORT OBTAINED AT ECU?   ECU POLICIES AND PROCEDURES</a:t>
            </a:r>
            <a:endParaRPr lang="en-US" sz="4000" dirty="0">
              <a:latin typeface="+mj-lt"/>
            </a:endParaRPr>
          </a:p>
        </p:txBody>
      </p:sp>
      <p:sp>
        <p:nvSpPr>
          <p:cNvPr id="2" name="Footer Placeholder 1">
            <a:extLst>
              <a:ext uri="{FF2B5EF4-FFF2-40B4-BE49-F238E27FC236}">
                <a16:creationId xmlns:a16="http://schemas.microsoft.com/office/drawing/2014/main" id="{2687B89C-4B58-4780-B1F7-4D20B328A530}"/>
              </a:ext>
            </a:extLst>
          </p:cNvPr>
          <p:cNvSpPr>
            <a:spLocks noGrp="1"/>
          </p:cNvSpPr>
          <p:nvPr>
            <p:ph type="ftr" sz="quarter" idx="11"/>
          </p:nvPr>
        </p:nvSpPr>
        <p:spPr/>
        <p:txBody>
          <a:bodyPr/>
          <a:lstStyle/>
          <a:p>
            <a:pPr>
              <a:defRPr/>
            </a:pPr>
            <a:r>
              <a:rPr lang="en-US" dirty="0"/>
              <a:t>ora@ecu.edu</a:t>
            </a:r>
          </a:p>
        </p:txBody>
      </p:sp>
      <p:pic>
        <p:nvPicPr>
          <p:cNvPr id="9" name="Audio 8">
            <a:hlinkClick r:id="" action="ppaction://media"/>
            <a:extLst>
              <a:ext uri="{FF2B5EF4-FFF2-40B4-BE49-F238E27FC236}">
                <a16:creationId xmlns:a16="http://schemas.microsoft.com/office/drawing/2014/main" id="{0229BE30-DF75-4DD2-B331-2FD0049803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CC45F337-459A-8ECF-B819-49D8FDD358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79"/>
    </mc:Choice>
    <mc:Fallback xmlns="">
      <p:transition spd="slow" advTm="38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DACB85A-3FE7-4069-AD99-FD9D2A8D223C}"/>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8AF47FBF-8774-4233-A3F1-AAA3AD87DE92}"/>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AF10AC83-7574-4E13-82A2-D247646110DF}"/>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F122D10-BD26-4448-BE2F-CD6BEC579D0F}"/>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C7A87ED-C327-4861-95B0-7ADA999ED4CB}"/>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WHAT IS EFFORT REPORTING?</a:t>
            </a:r>
            <a:endParaRPr lang="en-US" sz="3200" dirty="0">
              <a:latin typeface="+mj-lt"/>
            </a:endParaRPr>
          </a:p>
        </p:txBody>
      </p:sp>
      <p:sp>
        <p:nvSpPr>
          <p:cNvPr id="6151" name="TextBox 8">
            <a:extLst>
              <a:ext uri="{FF2B5EF4-FFF2-40B4-BE49-F238E27FC236}">
                <a16:creationId xmlns:a16="http://schemas.microsoft.com/office/drawing/2014/main" id="{AD2BB9DE-2D6F-41EC-95A6-C99A0379D2D4}"/>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FB19ECDC-51ED-41F2-895A-27D4DF9DC9F4}"/>
              </a:ext>
            </a:extLst>
          </p:cNvPr>
          <p:cNvSpPr>
            <a:spLocks noGrp="1"/>
          </p:cNvSpPr>
          <p:nvPr>
            <p:ph type="subTitle" idx="1"/>
          </p:nvPr>
        </p:nvSpPr>
        <p:spPr>
          <a:xfrm>
            <a:off x="0" y="1600200"/>
            <a:ext cx="9144000" cy="4724400"/>
          </a:xfrm>
        </p:spPr>
        <p:txBody>
          <a:bodyPr rtlCol="0">
            <a:normAutofit/>
          </a:bodyPr>
          <a:lstStyle/>
          <a:p>
            <a:pPr algn="l" eaLnBrk="1" fontAlgn="auto" hangingPunct="1">
              <a:spcBef>
                <a:spcPts val="0"/>
              </a:spcBef>
              <a:spcAft>
                <a:spcPts val="0"/>
              </a:spcAft>
              <a:buFont typeface="Wingdings" pitchFamily="2" charset="2"/>
              <a:buChar char="§"/>
              <a:defRPr/>
            </a:pPr>
            <a:r>
              <a:rPr lang="en-US" dirty="0">
                <a:solidFill>
                  <a:schemeClr val="tx1"/>
                </a:solidFill>
              </a:rPr>
              <a:t>  Effort Reporting is the process of confirming that an  </a:t>
            </a:r>
          </a:p>
          <a:p>
            <a:pPr algn="l" eaLnBrk="1" fontAlgn="auto" hangingPunct="1">
              <a:spcBef>
                <a:spcPts val="0"/>
              </a:spcBef>
              <a:spcAft>
                <a:spcPts val="0"/>
              </a:spcAft>
              <a:defRPr/>
            </a:pPr>
            <a:r>
              <a:rPr lang="en-US" dirty="0">
                <a:solidFill>
                  <a:schemeClr val="tx1"/>
                </a:solidFill>
              </a:rPr>
              <a:t>    employee’s payroll distribution reflects a   </a:t>
            </a:r>
          </a:p>
          <a:p>
            <a:pPr algn="l" eaLnBrk="1" fontAlgn="auto" hangingPunct="1">
              <a:spcBef>
                <a:spcPts val="0"/>
              </a:spcBef>
              <a:spcAft>
                <a:spcPts val="0"/>
              </a:spcAft>
              <a:defRPr/>
            </a:pPr>
            <a:r>
              <a:rPr lang="en-US" dirty="0">
                <a:solidFill>
                  <a:schemeClr val="tx1"/>
                </a:solidFill>
              </a:rPr>
              <a:t>    </a:t>
            </a:r>
            <a:r>
              <a:rPr lang="en-US" u="sng" dirty="0">
                <a:solidFill>
                  <a:schemeClr val="tx1"/>
                </a:solidFill>
              </a:rPr>
              <a:t>reasonable estimate of the employee’s effort for all </a:t>
            </a:r>
          </a:p>
          <a:p>
            <a:pPr algn="l" eaLnBrk="1" fontAlgn="auto" hangingPunct="1">
              <a:spcBef>
                <a:spcPts val="0"/>
              </a:spcBef>
              <a:spcAft>
                <a:spcPts val="0"/>
              </a:spcAft>
              <a:defRPr/>
            </a:pPr>
            <a:r>
              <a:rPr lang="en-US" u="sng" dirty="0">
                <a:solidFill>
                  <a:schemeClr val="tx1"/>
                </a:solidFill>
              </a:rPr>
              <a:t>    institutional activities.</a:t>
            </a:r>
          </a:p>
          <a:p>
            <a:pPr algn="l" eaLnBrk="1" fontAlgn="auto" hangingPunct="1">
              <a:spcBef>
                <a:spcPts val="0"/>
              </a:spcBef>
              <a:spcAft>
                <a:spcPts val="0"/>
              </a:spcAft>
              <a:defRPr/>
            </a:pPr>
            <a:endParaRPr lang="en-US" dirty="0">
              <a:solidFill>
                <a:schemeClr val="tx1"/>
              </a:solidFill>
            </a:endParaRPr>
          </a:p>
          <a:p>
            <a:pPr algn="l" eaLnBrk="1" fontAlgn="auto" hangingPunct="1">
              <a:spcBef>
                <a:spcPts val="0"/>
              </a:spcBef>
              <a:spcAft>
                <a:spcPts val="0"/>
              </a:spcAft>
              <a:buFont typeface="Wingdings" pitchFamily="2" charset="2"/>
              <a:buChar char="§"/>
              <a:defRPr/>
            </a:pPr>
            <a:r>
              <a:rPr lang="en-US" dirty="0">
                <a:solidFill>
                  <a:schemeClr val="tx1"/>
                </a:solidFill>
              </a:rPr>
              <a:t>  ERS data is basically a mirror image of the payroll      data found in Banner.   Remember payroll is driven by submitted and approved EPAF, PCF, Banner HR Redistributions, etc. (Junk in Junk out)  </a:t>
            </a:r>
            <a:endParaRPr lang="en-US" dirty="0"/>
          </a:p>
        </p:txBody>
      </p:sp>
      <p:sp>
        <p:nvSpPr>
          <p:cNvPr id="2" name="Footer Placeholder 1">
            <a:extLst>
              <a:ext uri="{FF2B5EF4-FFF2-40B4-BE49-F238E27FC236}">
                <a16:creationId xmlns:a16="http://schemas.microsoft.com/office/drawing/2014/main" id="{E1ED2E7E-CC57-4BA4-9604-B0611863E72D}"/>
              </a:ext>
            </a:extLst>
          </p:cNvPr>
          <p:cNvSpPr>
            <a:spLocks noGrp="1"/>
          </p:cNvSpPr>
          <p:nvPr>
            <p:ph type="ftr" sz="quarter" idx="11"/>
          </p:nvPr>
        </p:nvSpPr>
        <p:spPr/>
        <p:txBody>
          <a:bodyPr/>
          <a:lstStyle/>
          <a:p>
            <a:pPr>
              <a:defRPr/>
            </a:pPr>
            <a:r>
              <a:rPr lang="en-US" dirty="0"/>
              <a:t>ora@ecu.edu</a:t>
            </a:r>
          </a:p>
        </p:txBody>
      </p:sp>
      <p:pic>
        <p:nvPicPr>
          <p:cNvPr id="11" name="Audio 10">
            <a:hlinkClick r:id="" action="ppaction://media"/>
            <a:extLst>
              <a:ext uri="{FF2B5EF4-FFF2-40B4-BE49-F238E27FC236}">
                <a16:creationId xmlns:a16="http://schemas.microsoft.com/office/drawing/2014/main" id="{5B22FD9E-503E-41F0-A4F0-556AA33A28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5" name="Picture 4" descr="A purple letter on a white background&#10;&#10;Description automatically generated">
            <a:extLst>
              <a:ext uri="{FF2B5EF4-FFF2-40B4-BE49-F238E27FC236}">
                <a16:creationId xmlns:a16="http://schemas.microsoft.com/office/drawing/2014/main" id="{4CDBD03B-465C-A5BE-7942-21F5FC446A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38"/>
    </mc:Choice>
    <mc:Fallback xmlns="">
      <p:transition spd="slow" advTm="30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FEEF6F1E-8AB4-4845-B2FE-050A049EBB91}"/>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07512EE2-31EF-400F-81D0-52EFBE276752}"/>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40704310-9AD8-4461-8AFA-5312CC98ADC8}"/>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018349-CC84-467B-8438-E444BC40A0F1}"/>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43014" name="TextBox 8">
            <a:extLst>
              <a:ext uri="{FF2B5EF4-FFF2-40B4-BE49-F238E27FC236}">
                <a16:creationId xmlns:a16="http://schemas.microsoft.com/office/drawing/2014/main" id="{A26BF574-3B70-4678-A1B9-649A2AB2E081}"/>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5A639FD0-F12F-4219-84A2-D1FC355AF0F3}"/>
              </a:ext>
            </a:extLst>
          </p:cNvPr>
          <p:cNvSpPr>
            <a:spLocks noGrp="1"/>
          </p:cNvSpPr>
          <p:nvPr>
            <p:ph type="subTitle" idx="1"/>
          </p:nvPr>
        </p:nvSpPr>
        <p:spPr>
          <a:xfrm>
            <a:off x="152400" y="1600200"/>
            <a:ext cx="9144000" cy="4876800"/>
          </a:xfrm>
        </p:spPr>
        <p:txBody>
          <a:bodyPr rtlCol="0">
            <a:normAutofit fontScale="70000" lnSpcReduction="20000"/>
          </a:bodyPr>
          <a:lstStyle/>
          <a:p>
            <a:pPr algn="l" eaLnBrk="1" fontAlgn="auto" hangingPunct="1">
              <a:lnSpc>
                <a:spcPct val="120000"/>
              </a:lnSpc>
              <a:spcBef>
                <a:spcPts val="0"/>
              </a:spcBef>
              <a:spcAft>
                <a:spcPts val="0"/>
              </a:spcAft>
              <a:buFont typeface="Wingdings" pitchFamily="2" charset="2"/>
              <a:buChar char="§"/>
              <a:defRPr/>
            </a:pPr>
            <a:r>
              <a:rPr lang="en-US" sz="3300" dirty="0">
                <a:solidFill>
                  <a:schemeClr val="tx1"/>
                </a:solidFill>
              </a:rPr>
              <a:t>  Only </a:t>
            </a:r>
            <a:r>
              <a:rPr lang="en-US" sz="3300" u="sng" dirty="0">
                <a:solidFill>
                  <a:schemeClr val="tx1"/>
                </a:solidFill>
              </a:rPr>
              <a:t>cost share effort shown on the effort certification </a:t>
            </a:r>
            <a:r>
              <a:rPr lang="en-US" sz="3300" dirty="0">
                <a:solidFill>
                  <a:schemeClr val="tx1"/>
                </a:solidFill>
              </a:rPr>
              <a:t>is eligible for </a:t>
            </a:r>
          </a:p>
          <a:p>
            <a:pPr algn="l" eaLnBrk="1" fontAlgn="auto" hangingPunct="1">
              <a:lnSpc>
                <a:spcPct val="120000"/>
              </a:lnSpc>
              <a:spcBef>
                <a:spcPts val="0"/>
              </a:spcBef>
              <a:spcAft>
                <a:spcPts val="0"/>
              </a:spcAft>
              <a:defRPr/>
            </a:pPr>
            <a:r>
              <a:rPr lang="en-US" sz="3300" dirty="0">
                <a:solidFill>
                  <a:schemeClr val="tx1"/>
                </a:solidFill>
              </a:rPr>
              <a:t>    sponsor reporting to meet match commitments.  Cost share must meet</a:t>
            </a:r>
          </a:p>
          <a:p>
            <a:pPr algn="l" eaLnBrk="1" fontAlgn="auto" hangingPunct="1">
              <a:lnSpc>
                <a:spcPct val="120000"/>
              </a:lnSpc>
              <a:spcBef>
                <a:spcPts val="0"/>
              </a:spcBef>
              <a:spcAft>
                <a:spcPts val="0"/>
              </a:spcAft>
              <a:defRPr/>
            </a:pPr>
            <a:r>
              <a:rPr lang="en-US" sz="3300" dirty="0">
                <a:solidFill>
                  <a:schemeClr val="tx1"/>
                </a:solidFill>
              </a:rPr>
              <a:t>    the same effort reporting requirements as paid compensation. </a:t>
            </a:r>
          </a:p>
          <a:p>
            <a:pPr algn="l" eaLnBrk="1" fontAlgn="auto" hangingPunct="1">
              <a:lnSpc>
                <a:spcPct val="120000"/>
              </a:lnSpc>
              <a:spcBef>
                <a:spcPts val="0"/>
              </a:spcBef>
              <a:spcAft>
                <a:spcPts val="0"/>
              </a:spcAft>
              <a:buFont typeface="Wingdings" pitchFamily="2" charset="2"/>
              <a:buChar char="§"/>
              <a:defRPr/>
            </a:pPr>
            <a:endParaRPr lang="en-US" sz="3300" dirty="0">
              <a:solidFill>
                <a:schemeClr val="tx1"/>
              </a:solidFill>
            </a:endParaRPr>
          </a:p>
          <a:p>
            <a:pPr algn="l" eaLnBrk="1" fontAlgn="auto" hangingPunct="1">
              <a:lnSpc>
                <a:spcPct val="120000"/>
              </a:lnSpc>
              <a:spcBef>
                <a:spcPts val="0"/>
              </a:spcBef>
              <a:spcAft>
                <a:spcPts val="0"/>
              </a:spcAft>
              <a:buFont typeface="Wingdings" pitchFamily="2" charset="2"/>
              <a:buChar char="§"/>
              <a:defRPr/>
            </a:pPr>
            <a:r>
              <a:rPr lang="en-US" sz="3300" dirty="0">
                <a:solidFill>
                  <a:schemeClr val="tx1"/>
                </a:solidFill>
              </a:rPr>
              <a:t>  Faculty who do not charge salary to the grant during the academic year </a:t>
            </a:r>
          </a:p>
          <a:p>
            <a:pPr algn="l" eaLnBrk="1" fontAlgn="auto" hangingPunct="1">
              <a:lnSpc>
                <a:spcPct val="120000"/>
              </a:lnSpc>
              <a:spcBef>
                <a:spcPts val="0"/>
              </a:spcBef>
              <a:spcAft>
                <a:spcPts val="0"/>
              </a:spcAft>
              <a:defRPr/>
            </a:pPr>
            <a:r>
              <a:rPr lang="en-US" sz="3300" dirty="0">
                <a:solidFill>
                  <a:schemeClr val="tx1"/>
                </a:solidFill>
              </a:rPr>
              <a:t>    will normally need to cost share in all effort periods to meet their full </a:t>
            </a:r>
          </a:p>
          <a:p>
            <a:pPr algn="l" eaLnBrk="1" fontAlgn="auto" hangingPunct="1">
              <a:lnSpc>
                <a:spcPct val="120000"/>
              </a:lnSpc>
              <a:spcBef>
                <a:spcPts val="0"/>
              </a:spcBef>
              <a:spcAft>
                <a:spcPts val="0"/>
              </a:spcAft>
              <a:defRPr/>
            </a:pPr>
            <a:r>
              <a:rPr lang="en-US" sz="3300" dirty="0">
                <a:solidFill>
                  <a:schemeClr val="tx1"/>
                </a:solidFill>
              </a:rPr>
              <a:t>    effort commitments.</a:t>
            </a:r>
          </a:p>
          <a:p>
            <a:pPr algn="l" eaLnBrk="1" fontAlgn="auto" hangingPunct="1">
              <a:lnSpc>
                <a:spcPct val="120000"/>
              </a:lnSpc>
              <a:spcBef>
                <a:spcPts val="0"/>
              </a:spcBef>
              <a:spcAft>
                <a:spcPts val="0"/>
              </a:spcAft>
              <a:buFont typeface="Wingdings" pitchFamily="2" charset="2"/>
              <a:buChar char="§"/>
              <a:defRPr/>
            </a:pPr>
            <a:endParaRPr lang="en-US" sz="3300" dirty="0">
              <a:solidFill>
                <a:schemeClr val="tx1"/>
              </a:solidFill>
            </a:endParaRPr>
          </a:p>
          <a:p>
            <a:pPr algn="l" eaLnBrk="1" fontAlgn="auto" hangingPunct="1">
              <a:lnSpc>
                <a:spcPct val="120000"/>
              </a:lnSpc>
              <a:spcBef>
                <a:spcPts val="0"/>
              </a:spcBef>
              <a:spcAft>
                <a:spcPts val="0"/>
              </a:spcAft>
              <a:buFont typeface="Wingdings" pitchFamily="2" charset="2"/>
              <a:buChar char="§"/>
              <a:defRPr/>
            </a:pPr>
            <a:r>
              <a:rPr lang="en-US" sz="3300" dirty="0">
                <a:solidFill>
                  <a:schemeClr val="tx1"/>
                </a:solidFill>
              </a:rPr>
              <a:t>  Any individual whose </a:t>
            </a:r>
            <a:r>
              <a:rPr lang="en-US" sz="3300" b="1" u="sng" dirty="0">
                <a:solidFill>
                  <a:schemeClr val="tx1"/>
                </a:solidFill>
              </a:rPr>
              <a:t>salary is higher than a sponsor cap </a:t>
            </a:r>
            <a:r>
              <a:rPr lang="en-US" sz="3300" dirty="0">
                <a:solidFill>
                  <a:schemeClr val="tx1"/>
                </a:solidFill>
              </a:rPr>
              <a:t>will need to </a:t>
            </a:r>
          </a:p>
          <a:p>
            <a:pPr algn="l" eaLnBrk="1" fontAlgn="auto" hangingPunct="1">
              <a:lnSpc>
                <a:spcPct val="120000"/>
              </a:lnSpc>
              <a:spcBef>
                <a:spcPts val="0"/>
              </a:spcBef>
              <a:spcAft>
                <a:spcPts val="0"/>
              </a:spcAft>
              <a:defRPr/>
            </a:pPr>
            <a:r>
              <a:rPr lang="en-US" sz="3300" dirty="0">
                <a:solidFill>
                  <a:schemeClr val="tx1"/>
                </a:solidFill>
              </a:rPr>
              <a:t>    cost share to meet their effort and cap requirements.</a:t>
            </a:r>
          </a:p>
          <a:p>
            <a:pPr algn="l" eaLnBrk="1" fontAlgn="auto" hangingPunct="1">
              <a:lnSpc>
                <a:spcPct val="120000"/>
              </a:lnSpc>
              <a:spcBef>
                <a:spcPts val="0"/>
              </a:spcBef>
              <a:spcAft>
                <a:spcPts val="0"/>
              </a:spcAft>
              <a:buFont typeface="Wingdings" pitchFamily="2" charset="2"/>
              <a:buChar char="§"/>
              <a:defRPr/>
            </a:pPr>
            <a:endParaRPr lang="en-US" sz="3300" dirty="0">
              <a:solidFill>
                <a:schemeClr val="tx1"/>
              </a:solidFill>
            </a:endParaRPr>
          </a:p>
          <a:p>
            <a:pPr algn="l" eaLnBrk="1" fontAlgn="auto" hangingPunct="1">
              <a:lnSpc>
                <a:spcPct val="120000"/>
              </a:lnSpc>
              <a:spcBef>
                <a:spcPts val="0"/>
              </a:spcBef>
              <a:spcAft>
                <a:spcPts val="0"/>
              </a:spcAft>
              <a:buFont typeface="Wingdings" pitchFamily="2" charset="2"/>
              <a:buChar char="§"/>
              <a:defRPr/>
            </a:pPr>
            <a:r>
              <a:rPr lang="en-US" sz="3300" dirty="0">
                <a:solidFill>
                  <a:schemeClr val="tx1"/>
                </a:solidFill>
              </a:rPr>
              <a:t>  ECU policy is to </a:t>
            </a:r>
            <a:r>
              <a:rPr lang="en-US" sz="3300" u="sng" dirty="0">
                <a:solidFill>
                  <a:schemeClr val="tx1"/>
                </a:solidFill>
              </a:rPr>
              <a:t>minimize voluntary cost share </a:t>
            </a:r>
            <a:r>
              <a:rPr lang="en-US" sz="3300" dirty="0">
                <a:solidFill>
                  <a:schemeClr val="tx1"/>
                </a:solidFill>
              </a:rPr>
              <a:t>and to only cost share </a:t>
            </a:r>
          </a:p>
          <a:p>
            <a:pPr algn="l" eaLnBrk="1" fontAlgn="auto" hangingPunct="1">
              <a:lnSpc>
                <a:spcPct val="120000"/>
              </a:lnSpc>
              <a:spcBef>
                <a:spcPts val="0"/>
              </a:spcBef>
              <a:spcAft>
                <a:spcPts val="0"/>
              </a:spcAft>
              <a:defRPr/>
            </a:pPr>
            <a:r>
              <a:rPr lang="en-US" sz="3300" dirty="0">
                <a:solidFill>
                  <a:schemeClr val="tx1"/>
                </a:solidFill>
              </a:rPr>
              <a:t>    when required by the sponsor or program commitments.</a:t>
            </a:r>
          </a:p>
          <a:p>
            <a:pPr algn="l" eaLnBrk="1" fontAlgn="auto" hangingPunct="1">
              <a:spcAft>
                <a:spcPts val="0"/>
              </a:spcAft>
              <a:buFont typeface="Wingdings" pitchFamily="2" charset="2"/>
              <a:buChar char="§"/>
              <a:defRPr/>
            </a:pPr>
            <a:endParaRPr lang="en-US" dirty="0">
              <a:solidFill>
                <a:schemeClr val="tx1"/>
              </a:solidFill>
            </a:endParaRPr>
          </a:p>
        </p:txBody>
      </p:sp>
      <p:sp>
        <p:nvSpPr>
          <p:cNvPr id="11" name="TextBox 10">
            <a:extLst>
              <a:ext uri="{FF2B5EF4-FFF2-40B4-BE49-F238E27FC236}">
                <a16:creationId xmlns:a16="http://schemas.microsoft.com/office/drawing/2014/main" id="{CC697CC0-E409-4B91-9E12-47EC205A8EAF}"/>
              </a:ext>
            </a:extLst>
          </p:cNvPr>
          <p:cNvSpPr txBox="1"/>
          <p:nvPr/>
        </p:nvSpPr>
        <p:spPr>
          <a:xfrm>
            <a:off x="228600" y="152400"/>
            <a:ext cx="86868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HOW IS EFFORT OBTAINED AT ECU?   ECU POLICIES AND PROCEDURES</a:t>
            </a:r>
            <a:endParaRPr lang="en-US" sz="4000" dirty="0">
              <a:latin typeface="+mj-lt"/>
            </a:endParaRPr>
          </a:p>
        </p:txBody>
      </p:sp>
      <p:sp>
        <p:nvSpPr>
          <p:cNvPr id="2" name="Footer Placeholder 1">
            <a:extLst>
              <a:ext uri="{FF2B5EF4-FFF2-40B4-BE49-F238E27FC236}">
                <a16:creationId xmlns:a16="http://schemas.microsoft.com/office/drawing/2014/main" id="{535175C1-BB81-4B57-B05D-7EA3B14965B2}"/>
              </a:ext>
            </a:extLst>
          </p:cNvPr>
          <p:cNvSpPr>
            <a:spLocks noGrp="1"/>
          </p:cNvSpPr>
          <p:nvPr>
            <p:ph type="ftr" sz="quarter" idx="11"/>
          </p:nvPr>
        </p:nvSpPr>
        <p:spPr/>
        <p:txBody>
          <a:bodyPr/>
          <a:lstStyle/>
          <a:p>
            <a:pPr>
              <a:defRPr/>
            </a:pPr>
            <a:r>
              <a:rPr lang="en-US" dirty="0"/>
              <a:t>ora@ecu.edu</a:t>
            </a:r>
          </a:p>
        </p:txBody>
      </p:sp>
      <p:pic>
        <p:nvPicPr>
          <p:cNvPr id="3" name="Audio 2">
            <a:hlinkClick r:id="" action="ppaction://media"/>
            <a:extLst>
              <a:ext uri="{FF2B5EF4-FFF2-40B4-BE49-F238E27FC236}">
                <a16:creationId xmlns:a16="http://schemas.microsoft.com/office/drawing/2014/main" id="{9321A907-BE67-41AC-A8B6-5D6716515D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descr="A purple letter on a white background&#10;&#10;Description automatically generated">
            <a:extLst>
              <a:ext uri="{FF2B5EF4-FFF2-40B4-BE49-F238E27FC236}">
                <a16:creationId xmlns:a16="http://schemas.microsoft.com/office/drawing/2014/main" id="{CE0BE663-76BF-628B-F26F-4F0BBBE2DE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206"/>
    </mc:Choice>
    <mc:Fallback xmlns="">
      <p:transition spd="slow" advTm="4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2FE4EE41-9BA8-4D73-A4EB-BDC365FF2CD0}"/>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DA5251E9-5BC6-4ECE-8670-0CA274A33A02}"/>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F935FC09-BDDA-47A7-8729-59EFD7A01903}"/>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637C73F-1E22-4571-8352-98064456AB3D}"/>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92D0BD4-ED9D-4923-A6E1-2BFA87399DCA}"/>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ADDITIONAL INFORMATION</a:t>
            </a:r>
            <a:endParaRPr lang="en-US" sz="4400" dirty="0">
              <a:latin typeface="+mj-lt"/>
            </a:endParaRPr>
          </a:p>
        </p:txBody>
      </p:sp>
      <p:sp>
        <p:nvSpPr>
          <p:cNvPr id="45063" name="TextBox 8">
            <a:extLst>
              <a:ext uri="{FF2B5EF4-FFF2-40B4-BE49-F238E27FC236}">
                <a16:creationId xmlns:a16="http://schemas.microsoft.com/office/drawing/2014/main" id="{C451FAE2-1519-4079-9068-201EA8479D70}"/>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45064" name="Subtitle 13">
            <a:extLst>
              <a:ext uri="{FF2B5EF4-FFF2-40B4-BE49-F238E27FC236}">
                <a16:creationId xmlns:a16="http://schemas.microsoft.com/office/drawing/2014/main" id="{C6168FE5-9507-4947-BDE6-906B1AA08D65}"/>
              </a:ext>
            </a:extLst>
          </p:cNvPr>
          <p:cNvSpPr>
            <a:spLocks noGrp="1"/>
          </p:cNvSpPr>
          <p:nvPr>
            <p:ph type="subTitle" idx="1"/>
          </p:nvPr>
        </p:nvSpPr>
        <p:spPr>
          <a:xfrm>
            <a:off x="228600" y="1600200"/>
            <a:ext cx="8915400" cy="4724400"/>
          </a:xfrm>
        </p:spPr>
        <p:txBody>
          <a:bodyPr/>
          <a:lstStyle/>
          <a:p>
            <a:pPr eaLnBrk="1" hangingPunct="1">
              <a:lnSpc>
                <a:spcPct val="110000"/>
              </a:lnSpc>
              <a:spcBef>
                <a:spcPct val="0"/>
              </a:spcBef>
              <a:buFont typeface="Wingdings" panose="05000000000000000000" pitchFamily="2" charset="2"/>
              <a:buChar char="§"/>
            </a:pPr>
            <a:r>
              <a:rPr lang="en-US" altLang="en-US">
                <a:solidFill>
                  <a:schemeClr val="tx1"/>
                </a:solidFill>
              </a:rPr>
              <a:t>  Additional information about effort reporting </a:t>
            </a:r>
          </a:p>
          <a:p>
            <a:pPr eaLnBrk="1" hangingPunct="1">
              <a:lnSpc>
                <a:spcPct val="110000"/>
              </a:lnSpc>
              <a:spcBef>
                <a:spcPct val="0"/>
              </a:spcBef>
            </a:pPr>
            <a:r>
              <a:rPr lang="en-US" altLang="en-US">
                <a:solidFill>
                  <a:schemeClr val="tx1"/>
                </a:solidFill>
              </a:rPr>
              <a:t>    requirements, ECU policies and the ERS system can be found on the</a:t>
            </a:r>
          </a:p>
          <a:p>
            <a:pPr eaLnBrk="1" hangingPunct="1">
              <a:lnSpc>
                <a:spcPct val="110000"/>
              </a:lnSpc>
              <a:spcBef>
                <a:spcPct val="0"/>
              </a:spcBef>
            </a:pPr>
            <a:r>
              <a:rPr lang="en-US" altLang="en-US">
                <a:solidFill>
                  <a:schemeClr val="tx1"/>
                </a:solidFill>
              </a:rPr>
              <a:t> Office of Research Administration website.</a:t>
            </a:r>
          </a:p>
          <a:p>
            <a:pPr eaLnBrk="1" hangingPunct="1">
              <a:lnSpc>
                <a:spcPct val="110000"/>
              </a:lnSpc>
              <a:spcBef>
                <a:spcPct val="0"/>
              </a:spcBef>
              <a:buFont typeface="Wingdings" panose="05000000000000000000" pitchFamily="2" charset="2"/>
              <a:buChar char="§"/>
            </a:pPr>
            <a:endParaRPr lang="en-US" altLang="en-US">
              <a:solidFill>
                <a:schemeClr val="tx1"/>
              </a:solidFill>
            </a:endParaRPr>
          </a:p>
          <a:p>
            <a:pPr eaLnBrk="1" hangingPunct="1">
              <a:lnSpc>
                <a:spcPct val="110000"/>
              </a:lnSpc>
              <a:spcBef>
                <a:spcPct val="0"/>
              </a:spcBef>
              <a:buFont typeface="Wingdings" panose="05000000000000000000" pitchFamily="2" charset="2"/>
              <a:buChar char="§"/>
            </a:pPr>
            <a:r>
              <a:rPr lang="en-US" altLang="en-US">
                <a:solidFill>
                  <a:schemeClr val="tx1"/>
                </a:solidFill>
              </a:rPr>
              <a:t>  Technical assistance for the effort reporting system is available by emailing </a:t>
            </a:r>
            <a:r>
              <a:rPr lang="en-US" altLang="en-US">
                <a:solidFill>
                  <a:schemeClr val="tx1"/>
                </a:solidFill>
                <a:hlinkClick r:id="rId5"/>
              </a:rPr>
              <a:t>ershelpdesk@ecu.edu</a:t>
            </a:r>
            <a:endParaRPr lang="en-US" altLang="en-US">
              <a:solidFill>
                <a:schemeClr val="tx1"/>
              </a:solidFill>
            </a:endParaRPr>
          </a:p>
          <a:p>
            <a:pPr algn="l" eaLnBrk="1" hangingPunct="1">
              <a:buFont typeface="Wingdings" panose="05000000000000000000" pitchFamily="2" charset="2"/>
              <a:buChar char="§"/>
            </a:pPr>
            <a:endParaRPr lang="en-US" altLang="en-US">
              <a:solidFill>
                <a:schemeClr val="tx1"/>
              </a:solidFill>
            </a:endParaRPr>
          </a:p>
        </p:txBody>
      </p:sp>
      <p:sp>
        <p:nvSpPr>
          <p:cNvPr id="2" name="Footer Placeholder 1">
            <a:extLst>
              <a:ext uri="{FF2B5EF4-FFF2-40B4-BE49-F238E27FC236}">
                <a16:creationId xmlns:a16="http://schemas.microsoft.com/office/drawing/2014/main" id="{6DD12C78-0EAF-4B2A-8F99-E82795412832}"/>
              </a:ext>
            </a:extLst>
          </p:cNvPr>
          <p:cNvSpPr>
            <a:spLocks noGrp="1"/>
          </p:cNvSpPr>
          <p:nvPr>
            <p:ph type="ftr" sz="quarter" idx="11"/>
          </p:nvPr>
        </p:nvSpPr>
        <p:spPr/>
        <p:txBody>
          <a:bodyPr/>
          <a:lstStyle/>
          <a:p>
            <a:pPr>
              <a:defRPr/>
            </a:pPr>
            <a:r>
              <a:rPr lang="en-US" dirty="0"/>
              <a:t>ora@ecu.edu</a:t>
            </a:r>
          </a:p>
        </p:txBody>
      </p:sp>
      <p:pic>
        <p:nvPicPr>
          <p:cNvPr id="5" name="Audio 4">
            <a:hlinkClick r:id="" action="ppaction://media"/>
            <a:extLst>
              <a:ext uri="{FF2B5EF4-FFF2-40B4-BE49-F238E27FC236}">
                <a16:creationId xmlns:a16="http://schemas.microsoft.com/office/drawing/2014/main" id="{619F6061-6597-48B0-915E-A3A0CF0562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D413AAC7-0100-A310-34E6-9CB0F56669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46"/>
    </mc:Choice>
    <mc:Fallback xmlns="">
      <p:transition spd="slow" advTm="1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394751E4-9136-488E-9362-DE8E31324DE9}"/>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2723FE04-B83F-4F18-8598-F04D61F0155A}"/>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FD7600E8-F294-4908-972F-15E4BF09285A}"/>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FFA2B1F-8231-4B28-BB8B-BD52AC81C9B1}"/>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602CA25-4519-4C24-8E90-011A006ACCBB}"/>
              </a:ext>
            </a:extLst>
          </p:cNvPr>
          <p:cNvSpPr txBox="1"/>
          <p:nvPr/>
        </p:nvSpPr>
        <p:spPr>
          <a:xfrm>
            <a:off x="0" y="381000"/>
            <a:ext cx="9144000" cy="1262063"/>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QUESTIONS?</a:t>
            </a:r>
          </a:p>
          <a:p>
            <a:pPr algn="ctr" eaLnBrk="1" fontAlgn="auto" hangingPunct="1">
              <a:spcBef>
                <a:spcPts val="0"/>
              </a:spcBef>
              <a:spcAft>
                <a:spcPts val="0"/>
              </a:spcAft>
              <a:defRPr/>
            </a:pPr>
            <a:endParaRPr lang="en-US" sz="3200" dirty="0">
              <a:latin typeface="+mn-lt"/>
            </a:endParaRPr>
          </a:p>
        </p:txBody>
      </p:sp>
      <p:sp>
        <p:nvSpPr>
          <p:cNvPr id="47111" name="TextBox 8">
            <a:extLst>
              <a:ext uri="{FF2B5EF4-FFF2-40B4-BE49-F238E27FC236}">
                <a16:creationId xmlns:a16="http://schemas.microsoft.com/office/drawing/2014/main" id="{1D1FDAD5-BF89-47AD-AFC0-ECB28EEFF036}"/>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98E3DDBA-0C3B-4833-A118-90E790A57E21}"/>
              </a:ext>
            </a:extLst>
          </p:cNvPr>
          <p:cNvSpPr>
            <a:spLocks noGrp="1"/>
          </p:cNvSpPr>
          <p:nvPr>
            <p:ph type="subTitle" idx="1"/>
          </p:nvPr>
        </p:nvSpPr>
        <p:spPr>
          <a:xfrm>
            <a:off x="304800" y="2895600"/>
            <a:ext cx="8610600" cy="1066800"/>
          </a:xfrm>
        </p:spPr>
        <p:txBody>
          <a:bodyPr rtlCol="0">
            <a:normAutofit fontScale="92500" lnSpcReduction="10000"/>
          </a:bodyPr>
          <a:lstStyle/>
          <a:p>
            <a:pPr algn="l" eaLnBrk="1" fontAlgn="auto" hangingPunct="1">
              <a:spcAft>
                <a:spcPts val="0"/>
              </a:spcAft>
              <a:defRPr/>
            </a:pPr>
            <a:r>
              <a:rPr lang="en-US" sz="3600" dirty="0">
                <a:solidFill>
                  <a:schemeClr val="tx1"/>
                </a:solidFill>
              </a:rPr>
              <a:t>For questions about the ERS system, please email </a:t>
            </a:r>
            <a:r>
              <a:rPr lang="en-US" sz="3600" dirty="0">
                <a:solidFill>
                  <a:schemeClr val="tx1"/>
                </a:solidFill>
                <a:hlinkClick r:id="rId5"/>
              </a:rPr>
              <a:t>ershelpdesk@ecu.edu</a:t>
            </a:r>
            <a:r>
              <a:rPr lang="en-US" sz="3600" dirty="0">
                <a:solidFill>
                  <a:schemeClr val="tx1"/>
                </a:solidFill>
              </a:rPr>
              <a:t>.</a:t>
            </a:r>
          </a:p>
          <a:p>
            <a:pPr algn="l" eaLnBrk="1" fontAlgn="auto" hangingPunct="1">
              <a:spcAft>
                <a:spcPts val="0"/>
              </a:spcAft>
              <a:defRPr/>
            </a:pPr>
            <a:endParaRPr lang="en-US" sz="3600" dirty="0">
              <a:solidFill>
                <a:schemeClr val="tx1"/>
              </a:solidFill>
            </a:endParaRPr>
          </a:p>
          <a:p>
            <a:pPr eaLnBrk="1" fontAlgn="auto" hangingPunct="1">
              <a:spcAft>
                <a:spcPts val="0"/>
              </a:spcAft>
              <a:defRPr/>
            </a:pPr>
            <a:endParaRPr lang="en-US" dirty="0"/>
          </a:p>
        </p:txBody>
      </p:sp>
      <p:sp>
        <p:nvSpPr>
          <p:cNvPr id="2" name="Footer Placeholder 1">
            <a:extLst>
              <a:ext uri="{FF2B5EF4-FFF2-40B4-BE49-F238E27FC236}">
                <a16:creationId xmlns:a16="http://schemas.microsoft.com/office/drawing/2014/main" id="{69DECE6C-CE15-4803-965D-C284CE60A652}"/>
              </a:ext>
            </a:extLst>
          </p:cNvPr>
          <p:cNvSpPr>
            <a:spLocks noGrp="1"/>
          </p:cNvSpPr>
          <p:nvPr>
            <p:ph type="ftr" sz="quarter" idx="11"/>
          </p:nvPr>
        </p:nvSpPr>
        <p:spPr/>
        <p:txBody>
          <a:bodyPr/>
          <a:lstStyle/>
          <a:p>
            <a:pPr>
              <a:defRPr/>
            </a:pPr>
            <a:r>
              <a:rPr lang="en-US" dirty="0"/>
              <a:t>ora@ecu.edu</a:t>
            </a:r>
          </a:p>
        </p:txBody>
      </p:sp>
      <p:pic>
        <p:nvPicPr>
          <p:cNvPr id="9" name="Audio 8">
            <a:hlinkClick r:id="" action="ppaction://media"/>
            <a:extLst>
              <a:ext uri="{FF2B5EF4-FFF2-40B4-BE49-F238E27FC236}">
                <a16:creationId xmlns:a16="http://schemas.microsoft.com/office/drawing/2014/main" id="{A9216121-8D8D-4336-BF41-2FC6531226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7DEC69B0-A99C-4DF4-CBA2-4EB295C36C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01"/>
    </mc:Choice>
    <mc:Fallback xmlns="">
      <p:transition spd="slow" advTm="6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80E810E0-3AD8-4809-B71B-155D39018E2A}"/>
              </a:ext>
            </a:extLst>
          </p:cNvPr>
          <p:cNvSpPr>
            <a:spLocks noGrp="1"/>
          </p:cNvSpPr>
          <p:nvPr>
            <p:ph type="ctrTitle"/>
          </p:nvPr>
        </p:nvSpPr>
        <p:spPr>
          <a:xfrm>
            <a:off x="0" y="0"/>
            <a:ext cx="9144000" cy="2133600"/>
          </a:xfrm>
        </p:spPr>
        <p:txBody>
          <a:bodyPr/>
          <a:lstStyle/>
          <a:p>
            <a:pPr algn="l" eaLnBrk="1" hangingPunct="1"/>
            <a:br>
              <a:rPr lang="en-US" altLang="en-US" dirty="0"/>
            </a:br>
            <a:endParaRPr lang="en-US" altLang="en-US" dirty="0"/>
          </a:p>
        </p:txBody>
      </p:sp>
      <p:sp>
        <p:nvSpPr>
          <p:cNvPr id="6" name="Rectangle 5">
            <a:extLst>
              <a:ext uri="{FF2B5EF4-FFF2-40B4-BE49-F238E27FC236}">
                <a16:creationId xmlns:a16="http://schemas.microsoft.com/office/drawing/2014/main" id="{690A7D2A-D40C-4B47-8594-28796CEF98D9}"/>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0C18D74C-C55D-4387-8B5E-AE10ACB1D624}"/>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F2CB674-37D8-4686-8E2D-56631922F351}"/>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8198" name="TextBox 8">
            <a:extLst>
              <a:ext uri="{FF2B5EF4-FFF2-40B4-BE49-F238E27FC236}">
                <a16:creationId xmlns:a16="http://schemas.microsoft.com/office/drawing/2014/main" id="{A9823208-5E2A-4B22-92B6-7E32D4C99A2C}"/>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0451C4BB-BD9C-4C32-A715-4D1A95A20079}"/>
              </a:ext>
            </a:extLst>
          </p:cNvPr>
          <p:cNvSpPr>
            <a:spLocks noGrp="1"/>
          </p:cNvSpPr>
          <p:nvPr>
            <p:ph type="subTitle" idx="1"/>
          </p:nvPr>
        </p:nvSpPr>
        <p:spPr>
          <a:xfrm>
            <a:off x="381000" y="1828800"/>
            <a:ext cx="9144000" cy="4648200"/>
          </a:xfrm>
        </p:spPr>
        <p:txBody>
          <a:bodyPr rtlCol="0">
            <a:normAutofit fontScale="92500" lnSpcReduction="20000"/>
          </a:bodyPr>
          <a:lstStyle/>
          <a:p>
            <a:pPr algn="l" eaLnBrk="1" fontAlgn="auto" hangingPunct="1">
              <a:lnSpc>
                <a:spcPct val="110000"/>
              </a:lnSpc>
              <a:spcBef>
                <a:spcPts val="0"/>
              </a:spcBef>
              <a:spcAft>
                <a:spcPts val="0"/>
              </a:spcAft>
              <a:buFont typeface="Wingdings" pitchFamily="2" charset="2"/>
              <a:buChar char="§"/>
              <a:defRPr/>
            </a:pPr>
            <a:r>
              <a:rPr lang="en-US" sz="2800" dirty="0">
                <a:solidFill>
                  <a:schemeClr val="tx1"/>
                </a:solidFill>
              </a:rPr>
              <a:t>  The effort certification process is based on a reasonable </a:t>
            </a:r>
          </a:p>
          <a:p>
            <a:pPr algn="l" eaLnBrk="1" fontAlgn="auto" hangingPunct="1">
              <a:lnSpc>
                <a:spcPct val="110000"/>
              </a:lnSpc>
              <a:spcBef>
                <a:spcPts val="0"/>
              </a:spcBef>
              <a:spcAft>
                <a:spcPts val="0"/>
              </a:spcAft>
              <a:defRPr/>
            </a:pPr>
            <a:r>
              <a:rPr lang="en-US" sz="2800" dirty="0">
                <a:solidFill>
                  <a:schemeClr val="tx1"/>
                </a:solidFill>
              </a:rPr>
              <a:t>    estimate of time spent on an activity.  It is </a:t>
            </a:r>
            <a:r>
              <a:rPr lang="en-US" sz="2800" u="sng" dirty="0">
                <a:solidFill>
                  <a:schemeClr val="tx1"/>
                </a:solidFill>
              </a:rPr>
              <a:t>not a </a:t>
            </a:r>
          </a:p>
          <a:p>
            <a:pPr algn="l" eaLnBrk="1" fontAlgn="auto" hangingPunct="1">
              <a:lnSpc>
                <a:spcPct val="110000"/>
              </a:lnSpc>
              <a:spcBef>
                <a:spcPts val="0"/>
              </a:spcBef>
              <a:spcAft>
                <a:spcPts val="0"/>
              </a:spcAft>
              <a:defRPr/>
            </a:pPr>
            <a:r>
              <a:rPr lang="en-US" sz="2800" u="sng" dirty="0">
                <a:solidFill>
                  <a:schemeClr val="tx1"/>
                </a:solidFill>
              </a:rPr>
              <a:t>    mathematically precise calculation.</a:t>
            </a:r>
          </a:p>
          <a:p>
            <a:pPr algn="l" eaLnBrk="1" fontAlgn="auto" hangingPunct="1">
              <a:lnSpc>
                <a:spcPct val="110000"/>
              </a:lnSpc>
              <a:spcBef>
                <a:spcPts val="0"/>
              </a:spcBef>
              <a:spcAft>
                <a:spcPts val="0"/>
              </a:spcAft>
              <a:buFont typeface="Wingdings" pitchFamily="2" charset="2"/>
              <a:buChar char="§"/>
              <a:defRPr/>
            </a:pPr>
            <a:endParaRPr lang="en-US" sz="2800" dirty="0">
              <a:solidFill>
                <a:schemeClr val="tx1"/>
              </a:solidFill>
            </a:endParaRPr>
          </a:p>
          <a:p>
            <a:pPr algn="l" eaLnBrk="1" fontAlgn="auto" hangingPunct="1">
              <a:lnSpc>
                <a:spcPct val="110000"/>
              </a:lnSpc>
              <a:spcBef>
                <a:spcPts val="0"/>
              </a:spcBef>
              <a:spcAft>
                <a:spcPts val="0"/>
              </a:spcAft>
              <a:buFont typeface="Wingdings" pitchFamily="2" charset="2"/>
              <a:buChar char="§"/>
              <a:defRPr/>
            </a:pPr>
            <a:r>
              <a:rPr lang="en-US" sz="2800" dirty="0">
                <a:solidFill>
                  <a:schemeClr val="tx1"/>
                </a:solidFill>
              </a:rPr>
              <a:t>  However, it is subject to review and every individual should </a:t>
            </a:r>
          </a:p>
          <a:p>
            <a:pPr algn="l" eaLnBrk="1" fontAlgn="auto" hangingPunct="1">
              <a:lnSpc>
                <a:spcPct val="110000"/>
              </a:lnSpc>
              <a:spcBef>
                <a:spcPts val="0"/>
              </a:spcBef>
              <a:spcAft>
                <a:spcPts val="0"/>
              </a:spcAft>
              <a:defRPr/>
            </a:pPr>
            <a:r>
              <a:rPr lang="en-US" sz="2800" dirty="0">
                <a:solidFill>
                  <a:schemeClr val="tx1"/>
                </a:solidFill>
              </a:rPr>
              <a:t>    have a </a:t>
            </a:r>
            <a:r>
              <a:rPr lang="en-US" sz="2800" u="sng" dirty="0">
                <a:solidFill>
                  <a:schemeClr val="tx1"/>
                </a:solidFill>
              </a:rPr>
              <a:t>personal methodology </a:t>
            </a:r>
            <a:r>
              <a:rPr lang="en-US" sz="2800" dirty="0">
                <a:solidFill>
                  <a:schemeClr val="tx1"/>
                </a:solidFill>
              </a:rPr>
              <a:t>for determining appropriate   </a:t>
            </a:r>
          </a:p>
          <a:p>
            <a:pPr algn="l" eaLnBrk="1" fontAlgn="auto" hangingPunct="1">
              <a:lnSpc>
                <a:spcPct val="110000"/>
              </a:lnSpc>
              <a:spcBef>
                <a:spcPts val="0"/>
              </a:spcBef>
              <a:spcAft>
                <a:spcPts val="0"/>
              </a:spcAft>
              <a:defRPr/>
            </a:pPr>
            <a:r>
              <a:rPr lang="en-US" sz="2800" dirty="0">
                <a:solidFill>
                  <a:schemeClr val="tx1"/>
                </a:solidFill>
              </a:rPr>
              <a:t>    levels of effort to report to all funding sources.</a:t>
            </a:r>
          </a:p>
          <a:p>
            <a:pPr algn="l" eaLnBrk="1" fontAlgn="auto" hangingPunct="1">
              <a:lnSpc>
                <a:spcPct val="110000"/>
              </a:lnSpc>
              <a:spcBef>
                <a:spcPts val="0"/>
              </a:spcBef>
              <a:spcAft>
                <a:spcPts val="0"/>
              </a:spcAft>
              <a:buFont typeface="Wingdings" pitchFamily="2" charset="2"/>
              <a:buChar char="§"/>
              <a:defRPr/>
            </a:pPr>
            <a:endParaRPr lang="en-US" sz="2800" dirty="0">
              <a:solidFill>
                <a:schemeClr val="tx1"/>
              </a:solidFill>
            </a:endParaRPr>
          </a:p>
          <a:p>
            <a:pPr algn="l" eaLnBrk="1" fontAlgn="auto" hangingPunct="1">
              <a:lnSpc>
                <a:spcPct val="110000"/>
              </a:lnSpc>
              <a:spcBef>
                <a:spcPts val="0"/>
              </a:spcBef>
              <a:spcAft>
                <a:spcPts val="0"/>
              </a:spcAft>
              <a:buFont typeface="Wingdings" pitchFamily="2" charset="2"/>
              <a:buChar char="§"/>
              <a:defRPr/>
            </a:pPr>
            <a:r>
              <a:rPr lang="en-US" sz="2800" dirty="0">
                <a:solidFill>
                  <a:schemeClr val="tx1"/>
                </a:solidFill>
              </a:rPr>
              <a:t>  Effort should be reported in </a:t>
            </a:r>
            <a:r>
              <a:rPr lang="en-US" sz="2800" u="sng" dirty="0">
                <a:solidFill>
                  <a:schemeClr val="tx1"/>
                </a:solidFill>
              </a:rPr>
              <a:t>whole numbers</a:t>
            </a:r>
            <a:r>
              <a:rPr lang="en-US" sz="2800" dirty="0">
                <a:solidFill>
                  <a:schemeClr val="tx1"/>
                </a:solidFill>
              </a:rPr>
              <a:t>.  </a:t>
            </a:r>
          </a:p>
          <a:p>
            <a:pPr algn="l" eaLnBrk="1" fontAlgn="auto" hangingPunct="1">
              <a:lnSpc>
                <a:spcPct val="110000"/>
              </a:lnSpc>
              <a:spcBef>
                <a:spcPts val="0"/>
              </a:spcBef>
              <a:spcAft>
                <a:spcPts val="0"/>
              </a:spcAft>
              <a:buFont typeface="Wingdings" pitchFamily="2" charset="2"/>
              <a:buChar char="§"/>
              <a:defRPr/>
            </a:pPr>
            <a:endParaRPr lang="en-US" sz="2800" dirty="0">
              <a:solidFill>
                <a:schemeClr val="tx1"/>
              </a:solidFill>
            </a:endParaRPr>
          </a:p>
          <a:p>
            <a:pPr algn="l" eaLnBrk="1" fontAlgn="auto" hangingPunct="1">
              <a:lnSpc>
                <a:spcPct val="110000"/>
              </a:lnSpc>
              <a:spcBef>
                <a:spcPts val="0"/>
              </a:spcBef>
              <a:spcAft>
                <a:spcPts val="0"/>
              </a:spcAft>
              <a:buFont typeface="Wingdings" pitchFamily="2" charset="2"/>
              <a:buChar char="§"/>
              <a:defRPr/>
            </a:pPr>
            <a:r>
              <a:rPr lang="en-US" sz="2800" dirty="0">
                <a:solidFill>
                  <a:schemeClr val="tx1"/>
                </a:solidFill>
              </a:rPr>
              <a:t>  Auditors may question levels of effort and will request </a:t>
            </a:r>
          </a:p>
          <a:p>
            <a:pPr algn="l" eaLnBrk="1" fontAlgn="auto" hangingPunct="1">
              <a:lnSpc>
                <a:spcPct val="110000"/>
              </a:lnSpc>
              <a:spcBef>
                <a:spcPts val="0"/>
              </a:spcBef>
              <a:spcAft>
                <a:spcPts val="0"/>
              </a:spcAft>
              <a:defRPr/>
            </a:pPr>
            <a:r>
              <a:rPr lang="en-US" sz="2800" dirty="0">
                <a:solidFill>
                  <a:schemeClr val="tx1"/>
                </a:solidFill>
              </a:rPr>
              <a:t>    </a:t>
            </a:r>
            <a:r>
              <a:rPr lang="en-US" sz="2800" u="sng" dirty="0">
                <a:solidFill>
                  <a:schemeClr val="tx1"/>
                </a:solidFill>
              </a:rPr>
              <a:t>materials to support the effort reported.</a:t>
            </a:r>
            <a:endParaRPr lang="en-US" sz="2800" dirty="0">
              <a:solidFill>
                <a:schemeClr val="tx1"/>
              </a:solidFill>
            </a:endParaRPr>
          </a:p>
        </p:txBody>
      </p:sp>
      <p:sp>
        <p:nvSpPr>
          <p:cNvPr id="12" name="TextBox 11">
            <a:extLst>
              <a:ext uri="{FF2B5EF4-FFF2-40B4-BE49-F238E27FC236}">
                <a16:creationId xmlns:a16="http://schemas.microsoft.com/office/drawing/2014/main" id="{F8F3CFD2-E8FA-4840-9B75-A4D2CC356CF5}"/>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WHAT IS EFFORT REPORTING?</a:t>
            </a:r>
            <a:endParaRPr lang="en-US" sz="3200" dirty="0">
              <a:latin typeface="+mj-lt"/>
            </a:endParaRPr>
          </a:p>
        </p:txBody>
      </p:sp>
      <p:sp>
        <p:nvSpPr>
          <p:cNvPr id="2" name="Footer Placeholder 1">
            <a:extLst>
              <a:ext uri="{FF2B5EF4-FFF2-40B4-BE49-F238E27FC236}">
                <a16:creationId xmlns:a16="http://schemas.microsoft.com/office/drawing/2014/main" id="{1A672E2B-B738-425C-BDAB-5D4BEEEC15D0}"/>
              </a:ext>
            </a:extLst>
          </p:cNvPr>
          <p:cNvSpPr>
            <a:spLocks noGrp="1"/>
          </p:cNvSpPr>
          <p:nvPr>
            <p:ph type="ftr" sz="quarter" idx="11"/>
          </p:nvPr>
        </p:nvSpPr>
        <p:spPr/>
        <p:txBody>
          <a:bodyPr/>
          <a:lstStyle/>
          <a:p>
            <a:pPr>
              <a:defRPr/>
            </a:pPr>
            <a:r>
              <a:rPr lang="en-US" dirty="0"/>
              <a:t>ora@ecu.edu</a:t>
            </a:r>
          </a:p>
        </p:txBody>
      </p:sp>
      <p:pic>
        <p:nvPicPr>
          <p:cNvPr id="4" name="Audio 3">
            <a:hlinkClick r:id="" action="ppaction://media"/>
            <a:extLst>
              <a:ext uri="{FF2B5EF4-FFF2-40B4-BE49-F238E27FC236}">
                <a16:creationId xmlns:a16="http://schemas.microsoft.com/office/drawing/2014/main" id="{EF173264-A993-4DA4-A260-63193E5B2F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C141B487-0215-C1DA-C071-55841936CE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459"/>
    </mc:Choice>
    <mc:Fallback xmlns="">
      <p:transition spd="slow" advTm="31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A976D09-B9D2-47E9-9C22-F08553CE6279}"/>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FD60938E-0E4B-4981-B136-26D155586070}"/>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A56A1353-BD74-4B44-9120-83446FAD446C}"/>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8FACA6-2DF0-45A4-9D29-0D096F7734A6}"/>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0246" name="TextBox 8">
            <a:extLst>
              <a:ext uri="{FF2B5EF4-FFF2-40B4-BE49-F238E27FC236}">
                <a16:creationId xmlns:a16="http://schemas.microsoft.com/office/drawing/2014/main" id="{E693D666-C1BD-4842-99CA-46CA4B051D3E}"/>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54ADC146-589D-4599-8954-3C080561AFE8}"/>
              </a:ext>
            </a:extLst>
          </p:cNvPr>
          <p:cNvSpPr>
            <a:spLocks noGrp="1"/>
          </p:cNvSpPr>
          <p:nvPr>
            <p:ph type="subTitle" idx="1"/>
          </p:nvPr>
        </p:nvSpPr>
        <p:spPr>
          <a:xfrm>
            <a:off x="0" y="1752600"/>
            <a:ext cx="9144000" cy="4724400"/>
          </a:xfrm>
        </p:spPr>
        <p:txBody>
          <a:bodyPr rtlCol="0">
            <a:normAutofit/>
          </a:bodyPr>
          <a:lstStyle/>
          <a:p>
            <a:pPr marL="457200" indent="-457200" algn="l" eaLnBrk="1" fontAlgn="auto" hangingPunct="1">
              <a:lnSpc>
                <a:spcPct val="95000"/>
              </a:lnSpc>
              <a:spcBef>
                <a:spcPct val="30000"/>
              </a:spcBef>
              <a:spcAft>
                <a:spcPct val="30000"/>
              </a:spcAft>
              <a:buClr>
                <a:schemeClr val="accent2"/>
              </a:buClr>
              <a:defRPr/>
            </a:pPr>
            <a:r>
              <a:rPr lang="en-US" dirty="0">
                <a:solidFill>
                  <a:srgbClr val="FF0000"/>
                </a:solidFill>
              </a:rPr>
              <a:t>Three effort reporting periods: </a:t>
            </a:r>
          </a:p>
          <a:p>
            <a:pPr marL="857250" lvl="1" algn="l" eaLnBrk="1" fontAlgn="auto" hangingPunct="1">
              <a:lnSpc>
                <a:spcPct val="95000"/>
              </a:lnSpc>
              <a:spcBef>
                <a:spcPct val="30000"/>
              </a:spcBef>
              <a:spcAft>
                <a:spcPct val="30000"/>
              </a:spcAft>
              <a:buFont typeface="Wingdings" pitchFamily="2" charset="2"/>
              <a:buChar char="§"/>
              <a:defRPr/>
            </a:pPr>
            <a:r>
              <a:rPr lang="en-US" dirty="0">
                <a:solidFill>
                  <a:schemeClr val="tx1"/>
                </a:solidFill>
              </a:rPr>
              <a:t>  8/16 – 12/31 (reports distributed January)</a:t>
            </a:r>
          </a:p>
          <a:p>
            <a:pPr marL="857250" lvl="1" algn="l" eaLnBrk="1" fontAlgn="auto" hangingPunct="1">
              <a:lnSpc>
                <a:spcPct val="95000"/>
              </a:lnSpc>
              <a:spcBef>
                <a:spcPct val="30000"/>
              </a:spcBef>
              <a:spcAft>
                <a:spcPct val="30000"/>
              </a:spcAft>
              <a:buFont typeface="Wingdings" pitchFamily="2" charset="2"/>
              <a:buChar char="§"/>
              <a:defRPr/>
            </a:pPr>
            <a:r>
              <a:rPr lang="en-US" dirty="0">
                <a:solidFill>
                  <a:schemeClr val="tx1"/>
                </a:solidFill>
              </a:rPr>
              <a:t>  1/1 – 5/15 (reports distributed June)</a:t>
            </a:r>
          </a:p>
          <a:p>
            <a:pPr marL="857250" lvl="1" algn="l" eaLnBrk="1" fontAlgn="auto" hangingPunct="1">
              <a:lnSpc>
                <a:spcPct val="95000"/>
              </a:lnSpc>
              <a:spcBef>
                <a:spcPct val="30000"/>
              </a:spcBef>
              <a:spcAft>
                <a:spcPct val="30000"/>
              </a:spcAft>
              <a:buFont typeface="Wingdings" pitchFamily="2" charset="2"/>
              <a:buChar char="§"/>
              <a:defRPr/>
            </a:pPr>
            <a:r>
              <a:rPr lang="en-US" dirty="0">
                <a:solidFill>
                  <a:schemeClr val="tx1"/>
                </a:solidFill>
              </a:rPr>
              <a:t>5/16 – 8/15 (reports distributed September)</a:t>
            </a:r>
          </a:p>
          <a:p>
            <a:pPr algn="l" eaLnBrk="1" fontAlgn="auto" hangingPunct="1">
              <a:spcAft>
                <a:spcPts val="0"/>
              </a:spcAft>
              <a:defRPr/>
            </a:pPr>
            <a:endParaRPr lang="en-US" dirty="0"/>
          </a:p>
        </p:txBody>
      </p:sp>
      <p:sp>
        <p:nvSpPr>
          <p:cNvPr id="11" name="TextBox 10">
            <a:extLst>
              <a:ext uri="{FF2B5EF4-FFF2-40B4-BE49-F238E27FC236}">
                <a16:creationId xmlns:a16="http://schemas.microsoft.com/office/drawing/2014/main" id="{92F46728-11B9-43A5-8061-955D3685CB62}"/>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WHAT IS EFFORT REPORTING?</a:t>
            </a:r>
            <a:endParaRPr lang="en-US" sz="3200" dirty="0">
              <a:latin typeface="+mj-lt"/>
            </a:endParaRPr>
          </a:p>
        </p:txBody>
      </p:sp>
      <p:sp>
        <p:nvSpPr>
          <p:cNvPr id="2" name="Footer Placeholder 1">
            <a:extLst>
              <a:ext uri="{FF2B5EF4-FFF2-40B4-BE49-F238E27FC236}">
                <a16:creationId xmlns:a16="http://schemas.microsoft.com/office/drawing/2014/main" id="{5EBDE9EC-023B-44DD-B616-4F593B82DA87}"/>
              </a:ext>
            </a:extLst>
          </p:cNvPr>
          <p:cNvSpPr>
            <a:spLocks noGrp="1"/>
          </p:cNvSpPr>
          <p:nvPr>
            <p:ph type="ftr" sz="quarter" idx="11"/>
          </p:nvPr>
        </p:nvSpPr>
        <p:spPr/>
        <p:txBody>
          <a:bodyPr/>
          <a:lstStyle/>
          <a:p>
            <a:pPr>
              <a:defRPr/>
            </a:pPr>
            <a:r>
              <a:rPr lang="en-US" dirty="0"/>
              <a:t>ora@ecu.edu</a:t>
            </a:r>
          </a:p>
        </p:txBody>
      </p:sp>
      <p:pic>
        <p:nvPicPr>
          <p:cNvPr id="28" name="Audio 27">
            <a:hlinkClick r:id="" action="ppaction://media"/>
            <a:extLst>
              <a:ext uri="{FF2B5EF4-FFF2-40B4-BE49-F238E27FC236}">
                <a16:creationId xmlns:a16="http://schemas.microsoft.com/office/drawing/2014/main" id="{FB5A5BC8-30B7-490E-9CC2-9CCED82D5F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A5AA92AF-9E21-E9A2-BE5B-9D24F87F52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00"/>
    </mc:Choice>
    <mc:Fallback xmlns="">
      <p:transition spd="slow" advTm="30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A6FEC7AA-BD55-450E-AD35-AA35223220FF}"/>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CB9EFED6-9501-47E6-BDF3-6B94873E9C5B}"/>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F72D3028-6958-4886-A8B1-1DFC89473A9B}"/>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AD271C-80CA-4393-899E-9337FC6C12AB}"/>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B904421-E5A9-4077-B5D0-37A2EE7347F5}"/>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WHAT IS EFFORT REPORTING?</a:t>
            </a:r>
            <a:endParaRPr lang="en-US" sz="3200" dirty="0">
              <a:latin typeface="+mj-lt"/>
            </a:endParaRPr>
          </a:p>
        </p:txBody>
      </p:sp>
      <p:sp>
        <p:nvSpPr>
          <p:cNvPr id="12295" name="TextBox 8">
            <a:extLst>
              <a:ext uri="{FF2B5EF4-FFF2-40B4-BE49-F238E27FC236}">
                <a16:creationId xmlns:a16="http://schemas.microsoft.com/office/drawing/2014/main" id="{67230D4F-8373-4E9B-B9EA-7BBC1708DC2F}"/>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2AEA7DDE-4969-44A5-928B-C23312027B4E}"/>
              </a:ext>
            </a:extLst>
          </p:cNvPr>
          <p:cNvSpPr>
            <a:spLocks noGrp="1"/>
          </p:cNvSpPr>
          <p:nvPr>
            <p:ph type="subTitle" idx="1"/>
          </p:nvPr>
        </p:nvSpPr>
        <p:spPr>
          <a:xfrm>
            <a:off x="228600" y="1676400"/>
            <a:ext cx="8763000" cy="4724400"/>
          </a:xfrm>
        </p:spPr>
        <p:txBody>
          <a:bodyPr rtlCol="0">
            <a:normAutofit fontScale="92500" lnSpcReduction="10000"/>
          </a:bodyPr>
          <a:lstStyle/>
          <a:p>
            <a:pPr algn="l" eaLnBrk="1" fontAlgn="auto" hangingPunct="1">
              <a:lnSpc>
                <a:spcPct val="110000"/>
              </a:lnSpc>
              <a:spcBef>
                <a:spcPts val="0"/>
              </a:spcBef>
              <a:spcAft>
                <a:spcPts val="0"/>
              </a:spcAft>
              <a:buFont typeface="Wingdings" pitchFamily="2" charset="2"/>
              <a:buChar char="§"/>
              <a:defRPr/>
            </a:pPr>
            <a:r>
              <a:rPr lang="en-US" dirty="0">
                <a:solidFill>
                  <a:schemeClr val="tx1"/>
                </a:solidFill>
              </a:rPr>
              <a:t>  Effort reporting includes both </a:t>
            </a:r>
            <a:r>
              <a:rPr lang="en-US" u="sng" dirty="0">
                <a:solidFill>
                  <a:schemeClr val="tx1"/>
                </a:solidFill>
              </a:rPr>
              <a:t>paid and cost shared    </a:t>
            </a:r>
          </a:p>
          <a:p>
            <a:pPr algn="l" eaLnBrk="1" fontAlgn="auto" hangingPunct="1">
              <a:lnSpc>
                <a:spcPct val="110000"/>
              </a:lnSpc>
              <a:spcBef>
                <a:spcPts val="0"/>
              </a:spcBef>
              <a:spcAft>
                <a:spcPts val="0"/>
              </a:spcAft>
              <a:defRPr/>
            </a:pPr>
            <a:r>
              <a:rPr lang="en-US" dirty="0">
                <a:solidFill>
                  <a:schemeClr val="tx1"/>
                </a:solidFill>
              </a:rPr>
              <a:t>    (match) effort.</a:t>
            </a:r>
          </a:p>
          <a:p>
            <a:pPr algn="l" eaLnBrk="1" fontAlgn="auto" hangingPunct="1">
              <a:lnSpc>
                <a:spcPct val="110000"/>
              </a:lnSpc>
              <a:spcBef>
                <a:spcPts val="0"/>
              </a:spcBef>
              <a:spcAft>
                <a:spcPts val="0"/>
              </a:spcAft>
              <a:defRPr/>
            </a:pPr>
            <a:endParaRPr lang="en-US" dirty="0">
              <a:solidFill>
                <a:schemeClr val="tx1"/>
              </a:solidFill>
            </a:endParaRPr>
          </a:p>
          <a:p>
            <a:pPr algn="l" eaLnBrk="1" fontAlgn="auto" hangingPunct="1">
              <a:lnSpc>
                <a:spcPct val="110000"/>
              </a:lnSpc>
              <a:spcBef>
                <a:spcPts val="0"/>
              </a:spcBef>
              <a:spcAft>
                <a:spcPts val="0"/>
              </a:spcAft>
              <a:buFont typeface="Wingdings" pitchFamily="2" charset="2"/>
              <a:buChar char="§"/>
              <a:defRPr/>
            </a:pPr>
            <a:r>
              <a:rPr lang="en-US" dirty="0">
                <a:solidFill>
                  <a:schemeClr val="tx1"/>
                </a:solidFill>
              </a:rPr>
              <a:t>  Effort is reported as a percentage of all activities </a:t>
            </a:r>
          </a:p>
          <a:p>
            <a:pPr algn="l" eaLnBrk="1" fontAlgn="auto" hangingPunct="1">
              <a:lnSpc>
                <a:spcPct val="110000"/>
              </a:lnSpc>
              <a:spcBef>
                <a:spcPts val="0"/>
              </a:spcBef>
              <a:spcAft>
                <a:spcPts val="0"/>
              </a:spcAft>
              <a:defRPr/>
            </a:pPr>
            <a:r>
              <a:rPr lang="en-US" dirty="0">
                <a:solidFill>
                  <a:schemeClr val="tx1"/>
                </a:solidFill>
              </a:rPr>
              <a:t>    (100%) regardless of actual time and does not  </a:t>
            </a:r>
          </a:p>
          <a:p>
            <a:pPr algn="l" eaLnBrk="1" fontAlgn="auto" hangingPunct="1">
              <a:lnSpc>
                <a:spcPct val="110000"/>
              </a:lnSpc>
              <a:spcBef>
                <a:spcPts val="0"/>
              </a:spcBef>
              <a:spcAft>
                <a:spcPts val="0"/>
              </a:spcAft>
              <a:defRPr/>
            </a:pPr>
            <a:r>
              <a:rPr lang="en-US" dirty="0">
                <a:solidFill>
                  <a:schemeClr val="tx1"/>
                </a:solidFill>
              </a:rPr>
              <a:t>    equate to hours.</a:t>
            </a:r>
          </a:p>
          <a:p>
            <a:pPr algn="l" eaLnBrk="1" fontAlgn="auto" hangingPunct="1">
              <a:lnSpc>
                <a:spcPct val="110000"/>
              </a:lnSpc>
              <a:spcAft>
                <a:spcPts val="0"/>
              </a:spcAft>
              <a:defRPr/>
            </a:pPr>
            <a:endParaRPr lang="en-US" dirty="0">
              <a:solidFill>
                <a:schemeClr val="tx1"/>
              </a:solidFill>
            </a:endParaRPr>
          </a:p>
          <a:p>
            <a:pPr algn="l" eaLnBrk="1" fontAlgn="auto" hangingPunct="1">
              <a:lnSpc>
                <a:spcPct val="110000"/>
              </a:lnSpc>
              <a:spcAft>
                <a:spcPts val="0"/>
              </a:spcAft>
              <a:buFont typeface="Wingdings" pitchFamily="2" charset="2"/>
              <a:buChar char="§"/>
              <a:defRPr/>
            </a:pPr>
            <a:r>
              <a:rPr lang="en-US" dirty="0">
                <a:solidFill>
                  <a:schemeClr val="tx1"/>
                </a:solidFill>
              </a:rPr>
              <a:t>  Whether an individual is working 20 hours a week </a:t>
            </a:r>
          </a:p>
          <a:p>
            <a:pPr algn="l" eaLnBrk="1" fontAlgn="auto" hangingPunct="1">
              <a:lnSpc>
                <a:spcPct val="110000"/>
              </a:lnSpc>
              <a:spcAft>
                <a:spcPts val="0"/>
              </a:spcAft>
              <a:defRPr/>
            </a:pPr>
            <a:r>
              <a:rPr lang="en-US" dirty="0">
                <a:solidFill>
                  <a:schemeClr val="tx1"/>
                </a:solidFill>
              </a:rPr>
              <a:t>    or 60 hours a week - </a:t>
            </a:r>
            <a:r>
              <a:rPr lang="en-US" u="sng" dirty="0">
                <a:solidFill>
                  <a:schemeClr val="tx1"/>
                </a:solidFill>
              </a:rPr>
              <a:t>effort is reported as 100%.</a:t>
            </a:r>
          </a:p>
          <a:p>
            <a:pPr algn="l" eaLnBrk="1" fontAlgn="auto" hangingPunct="1">
              <a:spcAft>
                <a:spcPts val="0"/>
              </a:spcAft>
              <a:defRPr/>
            </a:pPr>
            <a:endParaRPr lang="en-US" dirty="0"/>
          </a:p>
        </p:txBody>
      </p:sp>
      <p:sp>
        <p:nvSpPr>
          <p:cNvPr id="2" name="Footer Placeholder 1">
            <a:extLst>
              <a:ext uri="{FF2B5EF4-FFF2-40B4-BE49-F238E27FC236}">
                <a16:creationId xmlns:a16="http://schemas.microsoft.com/office/drawing/2014/main" id="{31396EAA-AA2F-497B-8A68-9A23A54CA5F1}"/>
              </a:ext>
            </a:extLst>
          </p:cNvPr>
          <p:cNvSpPr>
            <a:spLocks noGrp="1"/>
          </p:cNvSpPr>
          <p:nvPr>
            <p:ph type="ftr" sz="quarter" idx="11"/>
          </p:nvPr>
        </p:nvSpPr>
        <p:spPr/>
        <p:txBody>
          <a:bodyPr/>
          <a:lstStyle/>
          <a:p>
            <a:pPr>
              <a:defRPr/>
            </a:pPr>
            <a:r>
              <a:rPr lang="en-US" dirty="0"/>
              <a:t>ora@ecu.edu</a:t>
            </a:r>
          </a:p>
        </p:txBody>
      </p:sp>
      <p:pic>
        <p:nvPicPr>
          <p:cNvPr id="10" name="Audio 9">
            <a:hlinkClick r:id="" action="ppaction://media"/>
            <a:extLst>
              <a:ext uri="{FF2B5EF4-FFF2-40B4-BE49-F238E27FC236}">
                <a16:creationId xmlns:a16="http://schemas.microsoft.com/office/drawing/2014/main" id="{B612B94D-FC30-42B7-83DE-565131C54F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96C1559E-5582-2046-F8B2-92D4C51E62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89"/>
    </mc:Choice>
    <mc:Fallback xmlns="">
      <p:transition spd="slow" advTm="19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380B3D8-38A4-4A5B-AE9C-8C3642D73B32}"/>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9580A73F-B2DE-418B-8E9E-19141DDFC6DA}"/>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A6BE1D75-596A-4B86-BD12-EC1FA7223EAA}"/>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CAFE51-837E-4928-B554-CF3F33E773C9}"/>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4342" name="TextBox 8">
            <a:extLst>
              <a:ext uri="{FF2B5EF4-FFF2-40B4-BE49-F238E27FC236}">
                <a16:creationId xmlns:a16="http://schemas.microsoft.com/office/drawing/2014/main" id="{00AF8A6D-1955-4D37-8CED-3B1B155AA205}"/>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0151A5BD-2B17-4D72-8797-0A73604A28E5}"/>
              </a:ext>
            </a:extLst>
          </p:cNvPr>
          <p:cNvSpPr>
            <a:spLocks noGrp="1"/>
          </p:cNvSpPr>
          <p:nvPr>
            <p:ph type="subTitle" idx="1"/>
          </p:nvPr>
        </p:nvSpPr>
        <p:spPr>
          <a:xfrm>
            <a:off x="0" y="1600200"/>
            <a:ext cx="9144000" cy="4800600"/>
          </a:xfrm>
        </p:spPr>
        <p:txBody>
          <a:bodyPr rtlCol="0">
            <a:normAutofit fontScale="77500" lnSpcReduction="20000"/>
          </a:bodyPr>
          <a:lstStyle/>
          <a:p>
            <a:pPr marL="457200" indent="-457200" algn="l" eaLnBrk="1" hangingPunct="1">
              <a:lnSpc>
                <a:spcPct val="110000"/>
              </a:lnSpc>
              <a:spcBef>
                <a:spcPct val="0"/>
              </a:spcBef>
              <a:spcAft>
                <a:spcPct val="60000"/>
              </a:spcAft>
              <a:buFont typeface="Wingdings" pitchFamily="2" charset="2"/>
              <a:buChar char="§"/>
              <a:defRPr/>
            </a:pPr>
            <a:r>
              <a:rPr lang="en-US" dirty="0">
                <a:solidFill>
                  <a:schemeClr val="tx1"/>
                </a:solidFill>
              </a:rPr>
              <a:t>Automatically generated for any </a:t>
            </a:r>
            <a:r>
              <a:rPr lang="en-US" u="sng" dirty="0">
                <a:solidFill>
                  <a:schemeClr val="tx1"/>
                </a:solidFill>
              </a:rPr>
              <a:t>individual with salary charged to a sponsored project.</a:t>
            </a:r>
          </a:p>
          <a:p>
            <a:pPr marL="457200" indent="-457200" algn="l" eaLnBrk="1" hangingPunct="1">
              <a:lnSpc>
                <a:spcPct val="110000"/>
              </a:lnSpc>
              <a:spcBef>
                <a:spcPct val="0"/>
              </a:spcBef>
              <a:spcAft>
                <a:spcPct val="60000"/>
              </a:spcAft>
              <a:buFont typeface="Wingdings" pitchFamily="2" charset="2"/>
              <a:buChar char="§"/>
              <a:defRPr/>
            </a:pPr>
            <a:r>
              <a:rPr lang="en-US" dirty="0">
                <a:solidFill>
                  <a:schemeClr val="tx1"/>
                </a:solidFill>
              </a:rPr>
              <a:t>Automatically generated for </a:t>
            </a:r>
            <a:r>
              <a:rPr lang="en-US" u="sng" dirty="0">
                <a:solidFill>
                  <a:schemeClr val="tx1"/>
                </a:solidFill>
              </a:rPr>
              <a:t>PIs</a:t>
            </a:r>
            <a:r>
              <a:rPr lang="en-US" dirty="0">
                <a:solidFill>
                  <a:schemeClr val="tx1"/>
                </a:solidFill>
              </a:rPr>
              <a:t> even if salary has not been charged.</a:t>
            </a:r>
          </a:p>
          <a:p>
            <a:pPr marL="457200" indent="-457200" algn="l" eaLnBrk="1" hangingPunct="1">
              <a:lnSpc>
                <a:spcPct val="110000"/>
              </a:lnSpc>
              <a:buFont typeface="Wingdings" pitchFamily="2" charset="2"/>
              <a:buChar char="§"/>
              <a:defRPr/>
            </a:pPr>
            <a:r>
              <a:rPr lang="en-US" u="sng" dirty="0">
                <a:solidFill>
                  <a:schemeClr val="tx1"/>
                </a:solidFill>
              </a:rPr>
              <a:t>Can be created </a:t>
            </a:r>
            <a:r>
              <a:rPr lang="en-US" dirty="0">
                <a:solidFill>
                  <a:schemeClr val="tx1"/>
                </a:solidFill>
              </a:rPr>
              <a:t>for any employees with salary on non-sponsored accounts who have to report effort related to match or cost sharing commitments.</a:t>
            </a:r>
          </a:p>
          <a:p>
            <a:pPr marL="457200" indent="-457200" algn="l" eaLnBrk="1" hangingPunct="1">
              <a:lnSpc>
                <a:spcPct val="110000"/>
              </a:lnSpc>
              <a:buFont typeface="Wingdings" pitchFamily="2" charset="2"/>
              <a:buChar char="§"/>
              <a:defRPr/>
            </a:pPr>
            <a:endParaRPr lang="en-US" dirty="0">
              <a:solidFill>
                <a:schemeClr val="tx1"/>
              </a:solidFill>
            </a:endParaRPr>
          </a:p>
          <a:p>
            <a:pPr marL="457200" indent="-457200" algn="l" eaLnBrk="1" hangingPunct="1">
              <a:lnSpc>
                <a:spcPct val="110000"/>
              </a:lnSpc>
              <a:buFont typeface="Wingdings" pitchFamily="2" charset="2"/>
              <a:buChar char="§"/>
              <a:defRPr/>
            </a:pPr>
            <a:r>
              <a:rPr lang="en-US" u="sng" dirty="0">
                <a:solidFill>
                  <a:schemeClr val="tx1"/>
                </a:solidFill>
              </a:rPr>
              <a:t>ERS reports are only for ECU employees/students </a:t>
            </a:r>
            <a:r>
              <a:rPr lang="en-US" dirty="0">
                <a:solidFill>
                  <a:schemeClr val="tx1"/>
                </a:solidFill>
              </a:rPr>
              <a:t>who are paid through the ECU systems.  ERS is not used for effort or cost share from other institutions or for unpaid time.</a:t>
            </a:r>
          </a:p>
          <a:p>
            <a:pPr algn="l" eaLnBrk="1" fontAlgn="auto" hangingPunct="1">
              <a:spcAft>
                <a:spcPts val="0"/>
              </a:spcAft>
              <a:defRPr/>
            </a:pPr>
            <a:endParaRPr lang="en-US" dirty="0"/>
          </a:p>
        </p:txBody>
      </p:sp>
      <p:sp>
        <p:nvSpPr>
          <p:cNvPr id="11" name="TextBox 10">
            <a:extLst>
              <a:ext uri="{FF2B5EF4-FFF2-40B4-BE49-F238E27FC236}">
                <a16:creationId xmlns:a16="http://schemas.microsoft.com/office/drawing/2014/main" id="{B1DF9CA9-B843-448C-ABFD-8944FB36E3E7}"/>
              </a:ext>
            </a:extLst>
          </p:cNvPr>
          <p:cNvSpPr txBox="1"/>
          <p:nvPr/>
        </p:nvSpPr>
        <p:spPr>
          <a:xfrm>
            <a:off x="0" y="381000"/>
            <a:ext cx="9144000" cy="769938"/>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WHAT IS EFFORT REPORTING?</a:t>
            </a:r>
            <a:endParaRPr lang="en-US" sz="3200" dirty="0">
              <a:latin typeface="+mj-lt"/>
            </a:endParaRPr>
          </a:p>
        </p:txBody>
      </p:sp>
      <p:sp>
        <p:nvSpPr>
          <p:cNvPr id="2" name="Footer Placeholder 1">
            <a:extLst>
              <a:ext uri="{FF2B5EF4-FFF2-40B4-BE49-F238E27FC236}">
                <a16:creationId xmlns:a16="http://schemas.microsoft.com/office/drawing/2014/main" id="{F37D3DE1-8B4B-434A-A639-384C1ACF97E1}"/>
              </a:ext>
            </a:extLst>
          </p:cNvPr>
          <p:cNvSpPr>
            <a:spLocks noGrp="1"/>
          </p:cNvSpPr>
          <p:nvPr>
            <p:ph type="ftr" sz="quarter" idx="11"/>
          </p:nvPr>
        </p:nvSpPr>
        <p:spPr/>
        <p:txBody>
          <a:bodyPr/>
          <a:lstStyle/>
          <a:p>
            <a:pPr>
              <a:defRPr/>
            </a:pPr>
            <a:r>
              <a:rPr lang="en-US" dirty="0"/>
              <a:t>ora@ecu.edu</a:t>
            </a:r>
          </a:p>
        </p:txBody>
      </p:sp>
      <p:pic>
        <p:nvPicPr>
          <p:cNvPr id="8" name="Audio 7">
            <a:hlinkClick r:id="" action="ppaction://media"/>
            <a:extLst>
              <a:ext uri="{FF2B5EF4-FFF2-40B4-BE49-F238E27FC236}">
                <a16:creationId xmlns:a16="http://schemas.microsoft.com/office/drawing/2014/main" id="{F869C2C5-4284-496D-8F2B-4101591305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9E334B6D-7F39-1F8F-F6DA-508D6C1EC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811"/>
    </mc:Choice>
    <mc:Fallback xmlns="">
      <p:transition spd="slow" advTm="43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CF92F83-C64D-4840-9587-BC4D47106276}"/>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5BBB7AAE-15C6-4A33-8CF4-3732EBD4FEBF}"/>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55FE4105-4EB2-4D5F-992F-3045A7605857}"/>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92010F-EA8E-4CF9-A544-DE560EBC3036}"/>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94EBEC3-197C-40BD-BC50-D39E8F822F9A}"/>
              </a:ext>
            </a:extLst>
          </p:cNvPr>
          <p:cNvSpPr txBox="1"/>
          <p:nvPr/>
        </p:nvSpPr>
        <p:spPr>
          <a:xfrm>
            <a:off x="-15875" y="366713"/>
            <a:ext cx="9144000" cy="769937"/>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WHO HAS A ROLE IN ERS?</a:t>
            </a:r>
            <a:endParaRPr lang="en-US" sz="3200" dirty="0">
              <a:latin typeface="+mj-lt"/>
            </a:endParaRPr>
          </a:p>
        </p:txBody>
      </p:sp>
      <p:sp>
        <p:nvSpPr>
          <p:cNvPr id="16391" name="TextBox 8">
            <a:extLst>
              <a:ext uri="{FF2B5EF4-FFF2-40B4-BE49-F238E27FC236}">
                <a16:creationId xmlns:a16="http://schemas.microsoft.com/office/drawing/2014/main" id="{F54FC33E-2DA5-4CB9-A0EE-011F109503B1}"/>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12A4CBE1-41E3-4288-AC9A-25BB01F67C5C}"/>
              </a:ext>
            </a:extLst>
          </p:cNvPr>
          <p:cNvSpPr>
            <a:spLocks noGrp="1"/>
          </p:cNvSpPr>
          <p:nvPr>
            <p:ph type="subTitle" idx="1"/>
          </p:nvPr>
        </p:nvSpPr>
        <p:spPr>
          <a:xfrm>
            <a:off x="152400" y="1752600"/>
            <a:ext cx="9144000" cy="4724400"/>
          </a:xfrm>
        </p:spPr>
        <p:txBody>
          <a:bodyPr rtlCol="0">
            <a:normAutofit/>
          </a:bodyPr>
          <a:lstStyle/>
          <a:p>
            <a:pPr marL="744538" indent="-744538" algn="l" eaLnBrk="1" hangingPunct="1">
              <a:lnSpc>
                <a:spcPct val="90000"/>
              </a:lnSpc>
              <a:spcBef>
                <a:spcPct val="30000"/>
              </a:spcBef>
              <a:spcAft>
                <a:spcPct val="55000"/>
              </a:spcAft>
              <a:buFont typeface="Wingdings" pitchFamily="2" charset="2"/>
              <a:buChar char="§"/>
              <a:defRPr/>
            </a:pPr>
            <a:r>
              <a:rPr lang="en-US" dirty="0">
                <a:solidFill>
                  <a:schemeClr val="tx1"/>
                </a:solidFill>
                <a:cs typeface="Times New Roman" pitchFamily="18" charset="0"/>
              </a:rPr>
              <a:t>Central Administrator-ORA</a:t>
            </a:r>
          </a:p>
          <a:p>
            <a:pPr marL="744538" indent="-744538" algn="l" eaLnBrk="1" hangingPunct="1">
              <a:lnSpc>
                <a:spcPct val="90000"/>
              </a:lnSpc>
              <a:spcBef>
                <a:spcPct val="30000"/>
              </a:spcBef>
              <a:spcAft>
                <a:spcPct val="55000"/>
              </a:spcAft>
              <a:buFont typeface="Wingdings" pitchFamily="2" charset="2"/>
              <a:buChar char="§"/>
              <a:defRPr/>
            </a:pPr>
            <a:r>
              <a:rPr lang="en-US" dirty="0">
                <a:solidFill>
                  <a:schemeClr val="tx1"/>
                </a:solidFill>
                <a:cs typeface="Times New Roman" pitchFamily="18" charset="0"/>
              </a:rPr>
              <a:t>Departmental Coordinators</a:t>
            </a:r>
          </a:p>
          <a:p>
            <a:pPr marL="744538" indent="-744538" algn="l" eaLnBrk="1" hangingPunct="1">
              <a:lnSpc>
                <a:spcPct val="90000"/>
              </a:lnSpc>
              <a:spcBef>
                <a:spcPct val="30000"/>
              </a:spcBef>
              <a:spcAft>
                <a:spcPct val="55000"/>
              </a:spcAft>
              <a:buFont typeface="Wingdings" pitchFamily="2" charset="2"/>
              <a:buChar char="§"/>
              <a:defRPr/>
            </a:pPr>
            <a:r>
              <a:rPr lang="en-US" dirty="0">
                <a:solidFill>
                  <a:schemeClr val="tx1"/>
                </a:solidFill>
                <a:cs typeface="Times New Roman" pitchFamily="18" charset="0"/>
              </a:rPr>
              <a:t>Pre-Reviewer</a:t>
            </a:r>
          </a:p>
          <a:p>
            <a:pPr marL="744538" indent="-744538" algn="l" eaLnBrk="1" hangingPunct="1">
              <a:lnSpc>
                <a:spcPct val="90000"/>
              </a:lnSpc>
              <a:spcBef>
                <a:spcPct val="30000"/>
              </a:spcBef>
              <a:spcAft>
                <a:spcPct val="55000"/>
              </a:spcAft>
              <a:buFont typeface="Wingdings" pitchFamily="2" charset="2"/>
              <a:buChar char="§"/>
              <a:defRPr/>
            </a:pPr>
            <a:r>
              <a:rPr lang="en-US" dirty="0">
                <a:solidFill>
                  <a:schemeClr val="tx1"/>
                </a:solidFill>
                <a:cs typeface="Times New Roman" pitchFamily="18" charset="0"/>
              </a:rPr>
              <a:t>Certifier</a:t>
            </a:r>
          </a:p>
          <a:p>
            <a:pPr algn="l" eaLnBrk="1" fontAlgn="auto" hangingPunct="1">
              <a:spcAft>
                <a:spcPts val="0"/>
              </a:spcAft>
              <a:defRPr/>
            </a:pPr>
            <a:endParaRPr lang="en-US" dirty="0"/>
          </a:p>
        </p:txBody>
      </p:sp>
      <p:sp>
        <p:nvSpPr>
          <p:cNvPr id="2" name="Footer Placeholder 1">
            <a:extLst>
              <a:ext uri="{FF2B5EF4-FFF2-40B4-BE49-F238E27FC236}">
                <a16:creationId xmlns:a16="http://schemas.microsoft.com/office/drawing/2014/main" id="{31684445-F41B-476B-9E0F-513A3E908715}"/>
              </a:ext>
            </a:extLst>
          </p:cNvPr>
          <p:cNvSpPr>
            <a:spLocks noGrp="1"/>
          </p:cNvSpPr>
          <p:nvPr>
            <p:ph type="ftr" sz="quarter" idx="11"/>
          </p:nvPr>
        </p:nvSpPr>
        <p:spPr/>
        <p:txBody>
          <a:bodyPr/>
          <a:lstStyle/>
          <a:p>
            <a:pPr>
              <a:defRPr/>
            </a:pPr>
            <a:r>
              <a:rPr lang="en-US" dirty="0"/>
              <a:t>ora@ecu.edu</a:t>
            </a:r>
          </a:p>
        </p:txBody>
      </p:sp>
      <p:pic>
        <p:nvPicPr>
          <p:cNvPr id="8" name="Audio 7">
            <a:hlinkClick r:id="" action="ppaction://media"/>
            <a:extLst>
              <a:ext uri="{FF2B5EF4-FFF2-40B4-BE49-F238E27FC236}">
                <a16:creationId xmlns:a16="http://schemas.microsoft.com/office/drawing/2014/main" id="{44AF79BC-A319-48F1-B6EB-9927039AD7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descr="A purple letter on a white background&#10;&#10;Description automatically generated">
            <a:extLst>
              <a:ext uri="{FF2B5EF4-FFF2-40B4-BE49-F238E27FC236}">
                <a16:creationId xmlns:a16="http://schemas.microsoft.com/office/drawing/2014/main" id="{3155F621-DFFC-4B68-2FFE-3DACB2D2D9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91"/>
    </mc:Choice>
    <mc:Fallback xmlns="">
      <p:transition spd="slow" advTm="1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9BB6921-D712-4488-A63D-05022FAFCD68}"/>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F17BDADB-51C9-4F7E-8955-F583F29D1722}"/>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CE0B7508-7ABC-4FBD-BC7C-BA8A8B094BB9}"/>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D900973-2126-401C-9203-4E5681B79FA3}"/>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18438" name="TextBox 8">
            <a:extLst>
              <a:ext uri="{FF2B5EF4-FFF2-40B4-BE49-F238E27FC236}">
                <a16:creationId xmlns:a16="http://schemas.microsoft.com/office/drawing/2014/main" id="{9DA4ABBA-C2C0-4954-A0EF-AD1906530FBB}"/>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C308B9AA-8F91-4DB4-AFAA-E72AF5210755}"/>
              </a:ext>
            </a:extLst>
          </p:cNvPr>
          <p:cNvSpPr>
            <a:spLocks noGrp="1"/>
          </p:cNvSpPr>
          <p:nvPr>
            <p:ph type="subTitle" idx="1"/>
          </p:nvPr>
        </p:nvSpPr>
        <p:spPr>
          <a:xfrm>
            <a:off x="152400" y="1597025"/>
            <a:ext cx="8839200" cy="4759325"/>
          </a:xfrm>
        </p:spPr>
        <p:txBody>
          <a:bodyPr rtlCol="0">
            <a:normAutofit/>
          </a:bodyPr>
          <a:lstStyle/>
          <a:p>
            <a:pPr algn="l" eaLnBrk="1" hangingPunct="1">
              <a:spcBef>
                <a:spcPts val="0"/>
              </a:spcBef>
              <a:buFont typeface="Arial" charset="0"/>
              <a:buNone/>
              <a:defRPr/>
            </a:pPr>
            <a:endParaRPr lang="en-US" dirty="0">
              <a:solidFill>
                <a:schemeClr val="tx1"/>
              </a:solidFill>
            </a:endParaRPr>
          </a:p>
          <a:p>
            <a:pPr marL="168275" indent="-168275" algn="l" eaLnBrk="1" hangingPunct="1">
              <a:spcBef>
                <a:spcPts val="0"/>
              </a:spcBef>
              <a:buFont typeface="Wingdings" pitchFamily="2" charset="2"/>
              <a:buChar char="§"/>
              <a:defRPr/>
            </a:pPr>
            <a:r>
              <a:rPr lang="en-US" dirty="0">
                <a:solidFill>
                  <a:schemeClr val="tx1"/>
                </a:solidFill>
              </a:rPr>
              <a:t>The Pre- Reviewer/</a:t>
            </a:r>
            <a:r>
              <a:rPr lang="en-US" dirty="0" err="1">
                <a:solidFill>
                  <a:schemeClr val="tx1"/>
                </a:solidFill>
              </a:rPr>
              <a:t>Dept</a:t>
            </a:r>
            <a:r>
              <a:rPr lang="en-US" dirty="0">
                <a:solidFill>
                  <a:schemeClr val="tx1"/>
                </a:solidFill>
              </a:rPr>
              <a:t> Coordinator may be the same  individual or two individuals, based on the  </a:t>
            </a:r>
          </a:p>
          <a:p>
            <a:pPr marL="168275" algn="l" eaLnBrk="1" hangingPunct="1">
              <a:spcBef>
                <a:spcPts val="0"/>
              </a:spcBef>
              <a:buFont typeface="Arial" charset="0"/>
              <a:buNone/>
              <a:defRPr/>
            </a:pPr>
            <a:r>
              <a:rPr lang="en-US" dirty="0">
                <a:solidFill>
                  <a:schemeClr val="tx1"/>
                </a:solidFill>
              </a:rPr>
              <a:t>departmental organization or management needs. This individual should have a knowledge and </a:t>
            </a:r>
            <a:r>
              <a:rPr lang="en-US" u="sng" dirty="0">
                <a:solidFill>
                  <a:schemeClr val="tx1"/>
                </a:solidFill>
              </a:rPr>
              <a:t>understanding of how payroll and Banner Finance work.</a:t>
            </a:r>
          </a:p>
          <a:p>
            <a:pPr algn="l" eaLnBrk="1" hangingPunct="1">
              <a:spcBef>
                <a:spcPts val="0"/>
              </a:spcBef>
              <a:buFont typeface="Arial" charset="0"/>
              <a:buNone/>
              <a:defRPr/>
            </a:pPr>
            <a:endParaRPr lang="en-US" dirty="0">
              <a:solidFill>
                <a:schemeClr val="tx1"/>
              </a:solidFill>
            </a:endParaRPr>
          </a:p>
          <a:p>
            <a:pPr algn="l" eaLnBrk="1" hangingPunct="1">
              <a:spcBef>
                <a:spcPts val="0"/>
              </a:spcBef>
              <a:buFont typeface="Wingdings" pitchFamily="2" charset="2"/>
              <a:buChar char="§"/>
              <a:defRPr/>
            </a:pPr>
            <a:r>
              <a:rPr lang="en-US" dirty="0">
                <a:solidFill>
                  <a:schemeClr val="tx1"/>
                </a:solidFill>
              </a:rPr>
              <a:t>The Certifier may not be their own Pre- Reviewer.</a:t>
            </a:r>
          </a:p>
          <a:p>
            <a:pPr algn="l" eaLnBrk="1" hangingPunct="1">
              <a:spcBef>
                <a:spcPts val="0"/>
              </a:spcBef>
              <a:buFont typeface="Wingdings" pitchFamily="2" charset="2"/>
              <a:buChar char="§"/>
              <a:defRPr/>
            </a:pPr>
            <a:endParaRPr lang="en-US" dirty="0">
              <a:solidFill>
                <a:schemeClr val="tx1"/>
              </a:solidFill>
            </a:endParaRPr>
          </a:p>
          <a:p>
            <a:pPr algn="l" eaLnBrk="1" fontAlgn="auto" hangingPunct="1">
              <a:spcAft>
                <a:spcPts val="0"/>
              </a:spcAft>
              <a:defRPr/>
            </a:pPr>
            <a:endParaRPr lang="en-US" dirty="0"/>
          </a:p>
        </p:txBody>
      </p:sp>
      <p:sp>
        <p:nvSpPr>
          <p:cNvPr id="11" name="TextBox 10">
            <a:extLst>
              <a:ext uri="{FF2B5EF4-FFF2-40B4-BE49-F238E27FC236}">
                <a16:creationId xmlns:a16="http://schemas.microsoft.com/office/drawing/2014/main" id="{094F0F93-CB81-4B26-8106-BD83380915BF}"/>
              </a:ext>
            </a:extLst>
          </p:cNvPr>
          <p:cNvSpPr txBox="1"/>
          <p:nvPr/>
        </p:nvSpPr>
        <p:spPr>
          <a:xfrm>
            <a:off x="-15875" y="366713"/>
            <a:ext cx="9144000" cy="769937"/>
          </a:xfrm>
          <a:prstGeom prst="rect">
            <a:avLst/>
          </a:prstGeom>
          <a:noFill/>
        </p:spPr>
        <p:txBody>
          <a:bodyPr>
            <a:spAutoFit/>
          </a:bodyPr>
          <a:lstStyle/>
          <a:p>
            <a:pPr algn="ctr" eaLnBrk="1" fontAlgn="auto" hangingPunct="1">
              <a:spcBef>
                <a:spcPts val="0"/>
              </a:spcBef>
              <a:spcAft>
                <a:spcPts val="0"/>
              </a:spcAft>
              <a:defRPr/>
            </a:pPr>
            <a:r>
              <a:rPr lang="en-US" sz="4400" b="1" dirty="0">
                <a:latin typeface="+mj-lt"/>
              </a:rPr>
              <a:t>WHO HAS A ROLE IN ERS?</a:t>
            </a:r>
            <a:endParaRPr lang="en-US" sz="3200" dirty="0">
              <a:latin typeface="+mj-lt"/>
            </a:endParaRPr>
          </a:p>
        </p:txBody>
      </p:sp>
      <p:sp>
        <p:nvSpPr>
          <p:cNvPr id="2" name="Footer Placeholder 1">
            <a:extLst>
              <a:ext uri="{FF2B5EF4-FFF2-40B4-BE49-F238E27FC236}">
                <a16:creationId xmlns:a16="http://schemas.microsoft.com/office/drawing/2014/main" id="{230E3339-09CB-43A9-A722-47752CAE1171}"/>
              </a:ext>
            </a:extLst>
          </p:cNvPr>
          <p:cNvSpPr>
            <a:spLocks noGrp="1"/>
          </p:cNvSpPr>
          <p:nvPr>
            <p:ph type="ftr" sz="quarter" idx="11"/>
          </p:nvPr>
        </p:nvSpPr>
        <p:spPr/>
        <p:txBody>
          <a:bodyPr/>
          <a:lstStyle/>
          <a:p>
            <a:pPr>
              <a:defRPr/>
            </a:pPr>
            <a:r>
              <a:rPr lang="en-US" dirty="0"/>
              <a:t>ora@ecu.edu</a:t>
            </a:r>
          </a:p>
        </p:txBody>
      </p:sp>
      <p:pic>
        <p:nvPicPr>
          <p:cNvPr id="3" name="Audio 2">
            <a:hlinkClick r:id="" action="ppaction://media"/>
            <a:extLst>
              <a:ext uri="{FF2B5EF4-FFF2-40B4-BE49-F238E27FC236}">
                <a16:creationId xmlns:a16="http://schemas.microsoft.com/office/drawing/2014/main" id="{6EB3B57B-2CDF-4E3E-B24A-C92661A52F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descr="A purple letter on a white background&#10;&#10;Description automatically generated">
            <a:extLst>
              <a:ext uri="{FF2B5EF4-FFF2-40B4-BE49-F238E27FC236}">
                <a16:creationId xmlns:a16="http://schemas.microsoft.com/office/drawing/2014/main" id="{D978E516-F591-563D-0676-3916EE3133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12"/>
    </mc:Choice>
    <mc:Fallback xmlns="">
      <p:transition spd="slow" advTm="20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A34BBD6-9FD0-4515-A2AB-655C7FEED0F6}"/>
              </a:ext>
            </a:extLst>
          </p:cNvPr>
          <p:cNvSpPr>
            <a:spLocks noGrp="1"/>
          </p:cNvSpPr>
          <p:nvPr>
            <p:ph type="ctrTitle"/>
          </p:nvPr>
        </p:nvSpPr>
        <p:spPr>
          <a:xfrm>
            <a:off x="0" y="0"/>
            <a:ext cx="9144000" cy="2133600"/>
          </a:xfrm>
        </p:spPr>
        <p:txBody>
          <a:bodyPr/>
          <a:lstStyle/>
          <a:p>
            <a:pPr algn="l" eaLnBrk="1" hangingPunct="1"/>
            <a:br>
              <a:rPr lang="en-US" altLang="en-US"/>
            </a:br>
            <a:endParaRPr lang="en-US" altLang="en-US"/>
          </a:p>
        </p:txBody>
      </p:sp>
      <p:sp>
        <p:nvSpPr>
          <p:cNvPr id="6" name="Rectangle 5">
            <a:extLst>
              <a:ext uri="{FF2B5EF4-FFF2-40B4-BE49-F238E27FC236}">
                <a16:creationId xmlns:a16="http://schemas.microsoft.com/office/drawing/2014/main" id="{0E0E0465-257E-477E-B86C-58BC341F86A3}"/>
              </a:ext>
            </a:extLst>
          </p:cNvPr>
          <p:cNvSpPr/>
          <p:nvPr/>
        </p:nvSpPr>
        <p:spPr>
          <a:xfrm>
            <a:off x="0" y="1447800"/>
            <a:ext cx="9144000" cy="76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a:extLst>
              <a:ext uri="{FF2B5EF4-FFF2-40B4-BE49-F238E27FC236}">
                <a16:creationId xmlns:a16="http://schemas.microsoft.com/office/drawing/2014/main" id="{35A817E5-D6B6-49DF-B3F9-54B80F94F3F9}"/>
              </a:ext>
            </a:extLst>
          </p:cNvPr>
          <p:cNvCxnSpPr/>
          <p:nvPr/>
        </p:nvCxnSpPr>
        <p:spPr>
          <a:xfrm>
            <a:off x="0" y="16002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01B9EF-0351-4074-9B78-A0D021F1CFD0}"/>
              </a:ext>
            </a:extLst>
          </p:cNvPr>
          <p:cNvCxnSpPr/>
          <p:nvPr/>
        </p:nvCxnSpPr>
        <p:spPr>
          <a:xfrm>
            <a:off x="0" y="6324600"/>
            <a:ext cx="9144000" cy="0"/>
          </a:xfrm>
          <a:prstGeom prst="line">
            <a:avLst/>
          </a:prstGeom>
          <a:ln>
            <a:solidFill>
              <a:srgbClr val="FFDD4B"/>
            </a:solidFill>
          </a:ln>
        </p:spPr>
        <p:style>
          <a:lnRef idx="1">
            <a:schemeClr val="accent1"/>
          </a:lnRef>
          <a:fillRef idx="0">
            <a:schemeClr val="accent1"/>
          </a:fillRef>
          <a:effectRef idx="0">
            <a:schemeClr val="accent1"/>
          </a:effectRef>
          <a:fontRef idx="minor">
            <a:schemeClr val="tx1"/>
          </a:fontRef>
        </p:style>
      </p:cxnSp>
      <p:sp>
        <p:nvSpPr>
          <p:cNvPr id="20486" name="TextBox 8">
            <a:extLst>
              <a:ext uri="{FF2B5EF4-FFF2-40B4-BE49-F238E27FC236}">
                <a16:creationId xmlns:a16="http://schemas.microsoft.com/office/drawing/2014/main" id="{DFB5C0A4-6806-4684-A917-BDE20462F33A}"/>
              </a:ext>
            </a:extLst>
          </p:cNvPr>
          <p:cNvSpPr txBox="1">
            <a:spLocks noChangeArrowheads="1"/>
          </p:cNvSpPr>
          <p:nvPr/>
        </p:nvSpPr>
        <p:spPr bwMode="auto">
          <a:xfrm>
            <a:off x="0" y="2133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400" b="1"/>
          </a:p>
          <a:p>
            <a:pPr algn="ctr" eaLnBrk="1" hangingPunct="1">
              <a:spcBef>
                <a:spcPct val="0"/>
              </a:spcBef>
              <a:buFontTx/>
              <a:buNone/>
            </a:pPr>
            <a:endParaRPr lang="en-US" altLang="en-US" sz="4400" b="1"/>
          </a:p>
          <a:p>
            <a:pPr eaLnBrk="1" hangingPunct="1">
              <a:spcBef>
                <a:spcPct val="0"/>
              </a:spcBef>
              <a:buFontTx/>
              <a:buNone/>
            </a:pPr>
            <a:endParaRPr lang="en-US" altLang="en-US" sz="2400"/>
          </a:p>
        </p:txBody>
      </p:sp>
      <p:sp>
        <p:nvSpPr>
          <p:cNvPr id="14" name="Subtitle 13">
            <a:extLst>
              <a:ext uri="{FF2B5EF4-FFF2-40B4-BE49-F238E27FC236}">
                <a16:creationId xmlns:a16="http://schemas.microsoft.com/office/drawing/2014/main" id="{212B086D-A995-4EB9-B768-E512917CBD07}"/>
              </a:ext>
            </a:extLst>
          </p:cNvPr>
          <p:cNvSpPr>
            <a:spLocks noGrp="1"/>
          </p:cNvSpPr>
          <p:nvPr>
            <p:ph type="subTitle" idx="1"/>
          </p:nvPr>
        </p:nvSpPr>
        <p:spPr>
          <a:xfrm>
            <a:off x="0" y="1905000"/>
            <a:ext cx="9144000" cy="4724400"/>
          </a:xfrm>
        </p:spPr>
        <p:txBody>
          <a:bodyPr rtlCol="0">
            <a:normAutofit/>
          </a:bodyPr>
          <a:lstStyle/>
          <a:p>
            <a:pPr marL="452438" indent="-452438" algn="l" eaLnBrk="1" hangingPunct="1">
              <a:lnSpc>
                <a:spcPct val="110000"/>
              </a:lnSpc>
              <a:spcBef>
                <a:spcPts val="0"/>
              </a:spcBef>
              <a:spcAft>
                <a:spcPts val="0"/>
              </a:spcAft>
              <a:buFont typeface="Wingdings" pitchFamily="2" charset="2"/>
              <a:buChar char="§"/>
              <a:defRPr/>
            </a:pPr>
            <a:r>
              <a:rPr lang="en-US" dirty="0">
                <a:solidFill>
                  <a:schemeClr val="tx1"/>
                </a:solidFill>
                <a:cs typeface="Times New Roman" pitchFamily="18" charset="0"/>
              </a:rPr>
              <a:t>Provides system oversight and management.</a:t>
            </a:r>
          </a:p>
          <a:p>
            <a:pPr marL="452438" indent="-452438" algn="l" eaLnBrk="1" hangingPunct="1">
              <a:lnSpc>
                <a:spcPct val="110000"/>
              </a:lnSpc>
              <a:spcBef>
                <a:spcPts val="0"/>
              </a:spcBef>
              <a:spcAft>
                <a:spcPts val="0"/>
              </a:spcAft>
              <a:buFont typeface="Wingdings" pitchFamily="2" charset="2"/>
              <a:buChar char="§"/>
              <a:defRPr/>
            </a:pPr>
            <a:r>
              <a:rPr lang="en-US" dirty="0">
                <a:solidFill>
                  <a:schemeClr val="tx1"/>
                </a:solidFill>
                <a:cs typeface="Times New Roman" pitchFamily="18" charset="0"/>
              </a:rPr>
              <a:t>Initiates effort reports. </a:t>
            </a:r>
          </a:p>
          <a:p>
            <a:pPr marL="452438" indent="-452438" algn="l" eaLnBrk="1" hangingPunct="1">
              <a:lnSpc>
                <a:spcPct val="110000"/>
              </a:lnSpc>
              <a:spcBef>
                <a:spcPts val="0"/>
              </a:spcBef>
              <a:spcAft>
                <a:spcPts val="0"/>
              </a:spcAft>
              <a:buFont typeface="Wingdings" pitchFamily="2" charset="2"/>
              <a:buChar char="§"/>
              <a:defRPr/>
            </a:pPr>
            <a:r>
              <a:rPr lang="en-US" dirty="0">
                <a:solidFill>
                  <a:schemeClr val="tx1"/>
                </a:solidFill>
                <a:cs typeface="Times New Roman" pitchFamily="18" charset="0"/>
              </a:rPr>
              <a:t>Applies/Processes cost transfers.</a:t>
            </a:r>
          </a:p>
          <a:p>
            <a:pPr marL="452438" indent="-452438" algn="l" eaLnBrk="1" hangingPunct="1">
              <a:lnSpc>
                <a:spcPct val="110000"/>
              </a:lnSpc>
              <a:spcBef>
                <a:spcPts val="0"/>
              </a:spcBef>
              <a:spcAft>
                <a:spcPts val="0"/>
              </a:spcAft>
              <a:buFont typeface="Wingdings" pitchFamily="2" charset="2"/>
              <a:buChar char="§"/>
              <a:defRPr/>
            </a:pPr>
            <a:r>
              <a:rPr lang="en-US" dirty="0">
                <a:solidFill>
                  <a:schemeClr val="tx1"/>
                </a:solidFill>
                <a:cs typeface="Times New Roman" pitchFamily="18" charset="0"/>
              </a:rPr>
              <a:t>Monitors for compliance.</a:t>
            </a:r>
          </a:p>
          <a:p>
            <a:pPr marL="452438" indent="-452438" algn="l" eaLnBrk="1" hangingPunct="1">
              <a:lnSpc>
                <a:spcPct val="110000"/>
              </a:lnSpc>
              <a:spcBef>
                <a:spcPts val="0"/>
              </a:spcBef>
              <a:spcAft>
                <a:spcPts val="0"/>
              </a:spcAft>
              <a:buFont typeface="Wingdings" pitchFamily="2" charset="2"/>
              <a:buChar char="§"/>
              <a:defRPr/>
            </a:pPr>
            <a:r>
              <a:rPr lang="en-US" dirty="0">
                <a:solidFill>
                  <a:schemeClr val="tx1"/>
                </a:solidFill>
                <a:cs typeface="Times New Roman" pitchFamily="18" charset="0"/>
              </a:rPr>
              <a:t>Provides Help Desk support.</a:t>
            </a:r>
          </a:p>
          <a:p>
            <a:pPr marL="452438" indent="-452438" algn="l" eaLnBrk="1" hangingPunct="1">
              <a:spcBef>
                <a:spcPts val="0"/>
              </a:spcBef>
              <a:spcAft>
                <a:spcPts val="0"/>
              </a:spcAft>
              <a:buFont typeface="Wingdings" pitchFamily="2" charset="2"/>
              <a:buChar char="§"/>
              <a:defRPr/>
            </a:pPr>
            <a:r>
              <a:rPr lang="en-US" dirty="0">
                <a:solidFill>
                  <a:schemeClr val="tx1"/>
                </a:solidFill>
                <a:cs typeface="Times New Roman" pitchFamily="18" charset="0"/>
              </a:rPr>
              <a:t>The Central Administrator is located in the          Office of Research Administration: </a:t>
            </a:r>
            <a:r>
              <a:rPr lang="en-US" dirty="0">
                <a:solidFill>
                  <a:schemeClr val="tx1"/>
                </a:solidFill>
                <a:cs typeface="Times New Roman" pitchFamily="18" charset="0"/>
                <a:hlinkClick r:id="rId5"/>
              </a:rPr>
              <a:t>ershelpdesk@ecu.edu</a:t>
            </a:r>
            <a:r>
              <a:rPr lang="en-US" dirty="0">
                <a:solidFill>
                  <a:schemeClr val="tx1"/>
                </a:solidFill>
                <a:cs typeface="Times New Roman" pitchFamily="18" charset="0"/>
              </a:rPr>
              <a:t> </a:t>
            </a:r>
          </a:p>
          <a:p>
            <a:pPr algn="l" eaLnBrk="1" fontAlgn="auto" hangingPunct="1">
              <a:lnSpc>
                <a:spcPct val="110000"/>
              </a:lnSpc>
              <a:spcBef>
                <a:spcPts val="0"/>
              </a:spcBef>
              <a:spcAft>
                <a:spcPts val="0"/>
              </a:spcAft>
              <a:defRPr/>
            </a:pPr>
            <a:endParaRPr lang="en-US" dirty="0">
              <a:solidFill>
                <a:schemeClr val="tx1"/>
              </a:solidFill>
            </a:endParaRPr>
          </a:p>
        </p:txBody>
      </p:sp>
      <p:sp>
        <p:nvSpPr>
          <p:cNvPr id="11" name="TextBox 10">
            <a:extLst>
              <a:ext uri="{FF2B5EF4-FFF2-40B4-BE49-F238E27FC236}">
                <a16:creationId xmlns:a16="http://schemas.microsoft.com/office/drawing/2014/main" id="{330651D9-0D97-4578-9754-648953A4DD45}"/>
              </a:ext>
            </a:extLst>
          </p:cNvPr>
          <p:cNvSpPr txBox="1"/>
          <p:nvPr/>
        </p:nvSpPr>
        <p:spPr>
          <a:xfrm>
            <a:off x="-15875" y="152400"/>
            <a:ext cx="9144000" cy="1323975"/>
          </a:xfrm>
          <a:prstGeom prst="rect">
            <a:avLst/>
          </a:prstGeom>
          <a:noFill/>
        </p:spPr>
        <p:txBody>
          <a:bodyPr>
            <a:spAutoFit/>
          </a:bodyPr>
          <a:lstStyle/>
          <a:p>
            <a:pPr algn="ctr" eaLnBrk="1" fontAlgn="auto" hangingPunct="1">
              <a:spcBef>
                <a:spcPts val="0"/>
              </a:spcBef>
              <a:spcAft>
                <a:spcPts val="0"/>
              </a:spcAft>
              <a:defRPr/>
            </a:pPr>
            <a:r>
              <a:rPr lang="en-US" sz="4000" b="1" dirty="0">
                <a:latin typeface="+mj-lt"/>
              </a:rPr>
              <a:t>WHO HAS A ROLE IN ERS? </a:t>
            </a:r>
          </a:p>
          <a:p>
            <a:pPr algn="ctr" eaLnBrk="1" fontAlgn="auto" hangingPunct="1">
              <a:spcBef>
                <a:spcPts val="0"/>
              </a:spcBef>
              <a:spcAft>
                <a:spcPts val="0"/>
              </a:spcAft>
              <a:defRPr/>
            </a:pPr>
            <a:r>
              <a:rPr lang="en-US" sz="4000" b="1" dirty="0">
                <a:latin typeface="+mj-lt"/>
              </a:rPr>
              <a:t>CENTRAL ADMINISTRATOR</a:t>
            </a:r>
            <a:endParaRPr lang="en-US" sz="4000" dirty="0">
              <a:latin typeface="+mj-lt"/>
            </a:endParaRPr>
          </a:p>
        </p:txBody>
      </p:sp>
      <p:sp>
        <p:nvSpPr>
          <p:cNvPr id="2" name="Footer Placeholder 1">
            <a:extLst>
              <a:ext uri="{FF2B5EF4-FFF2-40B4-BE49-F238E27FC236}">
                <a16:creationId xmlns:a16="http://schemas.microsoft.com/office/drawing/2014/main" id="{5624ED91-6B24-4069-B6E9-4DA0E3DB36B4}"/>
              </a:ext>
            </a:extLst>
          </p:cNvPr>
          <p:cNvSpPr>
            <a:spLocks noGrp="1"/>
          </p:cNvSpPr>
          <p:nvPr>
            <p:ph type="ftr" sz="quarter" idx="11"/>
          </p:nvPr>
        </p:nvSpPr>
        <p:spPr/>
        <p:txBody>
          <a:bodyPr/>
          <a:lstStyle/>
          <a:p>
            <a:pPr>
              <a:defRPr/>
            </a:pPr>
            <a:r>
              <a:rPr lang="en-US" dirty="0"/>
              <a:t>ora@ecu.edu</a:t>
            </a:r>
          </a:p>
        </p:txBody>
      </p:sp>
      <p:pic>
        <p:nvPicPr>
          <p:cNvPr id="3" name="Audio 2">
            <a:hlinkClick r:id="" action="ppaction://media"/>
            <a:extLst>
              <a:ext uri="{FF2B5EF4-FFF2-40B4-BE49-F238E27FC236}">
                <a16:creationId xmlns:a16="http://schemas.microsoft.com/office/drawing/2014/main" id="{08E7482F-3FA3-4E30-AB54-993E7E2F3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4" name="Picture 3" descr="A purple letter on a white background&#10;&#10;Description automatically generated">
            <a:extLst>
              <a:ext uri="{FF2B5EF4-FFF2-40B4-BE49-F238E27FC236}">
                <a16:creationId xmlns:a16="http://schemas.microsoft.com/office/drawing/2014/main" id="{F7FB8291-924C-4245-3A86-02191E0640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536" y="6349047"/>
            <a:ext cx="1605064" cy="473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115"/>
    </mc:Choice>
    <mc:Fallback xmlns="">
      <p:transition spd="slow" advTm="31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780</TotalTime>
  <Words>1777</Words>
  <Application>Microsoft Office PowerPoint</Application>
  <PresentationFormat>On-screen Show (4:3)</PresentationFormat>
  <Paragraphs>283</Paragraphs>
  <Slides>22</Slides>
  <Notes>22</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Times New Roman</vt:lpstr>
      <vt:lpstr>Wingdings</vt:lpstr>
      <vt:lpstr>Office Theme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WILLIAMSONED@ecu.edu</dc:creator>
  <cp:lastModifiedBy>Ashby, Sidney</cp:lastModifiedBy>
  <cp:revision>146</cp:revision>
  <cp:lastPrinted>2014-04-08T17:41:59Z</cp:lastPrinted>
  <dcterms:created xsi:type="dcterms:W3CDTF">2010-04-08T01:30:31Z</dcterms:created>
  <dcterms:modified xsi:type="dcterms:W3CDTF">2024-12-02T17:58:07Z</dcterms:modified>
</cp:coreProperties>
</file>