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1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DF"/>
    <a:srgbClr val="734EC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ers.ecu.edu/GenericERS/custom/index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mailto:ERSHELPDESK@ECU.EDU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539814"/>
            <a:ext cx="5663682" cy="998376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PRE-REVIEW</a:t>
            </a:r>
          </a:p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CHANGES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A025CC-2A24-4CFA-8DF4-4480EEEEA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30"/>
    </mc:Choice>
    <mc:Fallback>
      <p:transition spd="slow" advTm="12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352B84D-8514-4972-9182-577C992D0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82"/>
    </mc:Choice>
    <mc:Fallback>
      <p:transition spd="slow" advTm="3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3675" y="1315616"/>
            <a:ext cx="11339548" cy="4792823"/>
          </a:xfrm>
          <a:prstGeom prst="rect">
            <a:avLst/>
          </a:prstGeom>
          <a:ln>
            <a:solidFill>
              <a:srgbClr val="B489D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614193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188B0-9361-4F83-AABD-82E6C4F569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930" b="38629"/>
          <a:stretch/>
        </p:blipFill>
        <p:spPr>
          <a:xfrm>
            <a:off x="5408789" y="2021632"/>
            <a:ext cx="3921824" cy="24104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98DC26-7FED-41DA-81E2-B02CA6B85430}"/>
              </a:ext>
            </a:extLst>
          </p:cNvPr>
          <p:cNvSpPr/>
          <p:nvPr/>
        </p:nvSpPr>
        <p:spPr>
          <a:xfrm>
            <a:off x="6680718" y="3712027"/>
            <a:ext cx="2649895" cy="720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1" y="4760365"/>
            <a:ext cx="238770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NUMBER IN CURRENT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61517C8-7508-4F0F-9C59-03B9E4AEB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76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28"/>
    </mc:Choice>
    <mc:Fallback>
      <p:transition spd="slow" advTm="4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PRE-REVIEW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32344-1A3D-4BD6-91D1-152B7B70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583" y="1455577"/>
            <a:ext cx="9995169" cy="4640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66" y="252982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902292" y="3406457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edit icon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5C79455-FBC4-4081-A848-67B9517E1E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06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85"/>
    </mc:Choice>
    <mc:Fallback>
      <p:transition spd="slow" advTm="2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331029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232102" y="2431722"/>
            <a:ext cx="3078641" cy="24855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015951" y="2219910"/>
            <a:ext cx="876144" cy="1018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9397184" y="2830113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49AC7357-53AD-4DB7-B880-F1B3AD07E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76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31"/>
    </mc:Choice>
    <mc:Fallback>
      <p:transition spd="slow" advTm="8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8179B892-7A92-4A70-9B4F-119BC1707C9B}"/>
              </a:ext>
            </a:extLst>
          </p:cNvPr>
          <p:cNvSpPr/>
          <p:nvPr/>
        </p:nvSpPr>
        <p:spPr>
          <a:xfrm>
            <a:off x="6699376" y="6008914"/>
            <a:ext cx="615821" cy="29857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2926C-CB92-40F3-8DEE-7A958A918D6D}"/>
              </a:ext>
            </a:extLst>
          </p:cNvPr>
          <p:cNvSpPr txBox="1"/>
          <p:nvPr/>
        </p:nvSpPr>
        <p:spPr>
          <a:xfrm>
            <a:off x="7641770" y="5277556"/>
            <a:ext cx="406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*NO CHANGES TO FORM?*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PROCEED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 EMAIL IS AUTOMATICALLY SENT TO CERTIFIER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71C38-3379-4B95-AF6C-B9B94E1C4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650" y="1669474"/>
            <a:ext cx="8343900" cy="2247900"/>
          </a:xfrm>
          <a:prstGeom prst="rect">
            <a:avLst/>
          </a:prstGeom>
          <a:ln w="38100">
            <a:solidFill>
              <a:srgbClr val="9751CB"/>
            </a:solidFill>
          </a:ln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E1801015-8449-4075-BBA2-DEB75281FE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23"/>
    </mc:Choice>
    <mc:Fallback>
      <p:transition spd="slow" advTm="24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991" y="1315616"/>
            <a:ext cx="11134019" cy="4792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595529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476D4-1516-4BB8-B049-4CF1B096B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18512" b="55638"/>
          <a:stretch/>
        </p:blipFill>
        <p:spPr>
          <a:xfrm>
            <a:off x="5551714" y="2134884"/>
            <a:ext cx="4599992" cy="2129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7D8233-03EF-4FE3-A320-25D3F468A476}"/>
              </a:ext>
            </a:extLst>
          </p:cNvPr>
          <p:cNvSpPr/>
          <p:nvPr/>
        </p:nvSpPr>
        <p:spPr>
          <a:xfrm>
            <a:off x="8920064" y="2892490"/>
            <a:ext cx="1483569" cy="14462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133F63F6-1F75-4253-8898-FA5D7A591A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92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7"/>
    </mc:Choice>
    <mc:Fallback>
      <p:transition spd="slow" advTm="1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PRE-REVIEW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2"/>
            <a:ext cx="9872871" cy="29811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REMINDERS WILL BE SENT AT 3, 2 AND 1 WEEK PRIOR TO PERIOD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135845E-C049-47B3-A02C-88F7E9A353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69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23"/>
    </mc:Choice>
    <mc:Fallback>
      <p:transition spd="slow" advTm="33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3|0.4|7.6|0.5|17.1|0.5|9.4|0.4|8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234</TotalTime>
  <Words>147</Words>
  <Application>Microsoft Office PowerPoint</Application>
  <PresentationFormat>Widescreen</PresentationFormat>
  <Paragraphs>22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Tahoma</vt:lpstr>
      <vt:lpstr>Wingdings</vt:lpstr>
      <vt:lpstr>Basis</vt:lpstr>
      <vt:lpstr>E.R.S. Effort Reporting SYSTEM</vt:lpstr>
      <vt:lpstr>LOG IN: https://ers.ecu.edu/GenericERS/custom/index.jsp </vt:lpstr>
      <vt:lpstr>HOME PAGE</vt:lpstr>
      <vt:lpstr>FORMS PENDING PRE-REVIEW</vt:lpstr>
      <vt:lpstr>PRE-REVIEW SCREEN</vt:lpstr>
      <vt:lpstr>PRE-REVIEW SCREEN</vt:lpstr>
      <vt:lpstr>HOME PAGE</vt:lpstr>
      <vt:lpstr>CONGRATULATIONS  PRE-REVIEW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Williamson, Elizabeth</cp:lastModifiedBy>
  <cp:revision>25</cp:revision>
  <dcterms:created xsi:type="dcterms:W3CDTF">2018-08-30T12:55:14Z</dcterms:created>
  <dcterms:modified xsi:type="dcterms:W3CDTF">2020-12-02T20:36:22Z</dcterms:modified>
</cp:coreProperties>
</file>