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72F1-52D5-4B41-8051-1CC6309CB23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D4DE-7D2C-4ECC-A173-AF48A77D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0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72F1-52D5-4B41-8051-1CC6309CB23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D4DE-7D2C-4ECC-A173-AF48A77D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8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72F1-52D5-4B41-8051-1CC6309CB23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D4DE-7D2C-4ECC-A173-AF48A77D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3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72F1-52D5-4B41-8051-1CC6309CB23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D4DE-7D2C-4ECC-A173-AF48A77D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3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72F1-52D5-4B41-8051-1CC6309CB23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D4DE-7D2C-4ECC-A173-AF48A77D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4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72F1-52D5-4B41-8051-1CC6309CB23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D4DE-7D2C-4ECC-A173-AF48A77D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3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72F1-52D5-4B41-8051-1CC6309CB23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D4DE-7D2C-4ECC-A173-AF48A77D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8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72F1-52D5-4B41-8051-1CC6309CB23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D4DE-7D2C-4ECC-A173-AF48A77D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3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72F1-52D5-4B41-8051-1CC6309CB23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D4DE-7D2C-4ECC-A173-AF48A77D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72F1-52D5-4B41-8051-1CC6309CB23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D4DE-7D2C-4ECC-A173-AF48A77D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0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72F1-52D5-4B41-8051-1CC6309CB23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D4DE-7D2C-4ECC-A173-AF48A77D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A72F1-52D5-4B41-8051-1CC6309CB239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3D4DE-7D2C-4ECC-A173-AF48A77D3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4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53" y="8496"/>
            <a:ext cx="11243294" cy="341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93" y="6516278"/>
            <a:ext cx="11216354" cy="3417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8126" y="533401"/>
            <a:ext cx="890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Dr. Jay Golden </a:t>
            </a:r>
            <a:r>
              <a:rPr lang="en-US" sz="2400" b="1" i="1" dirty="0"/>
              <a:t>Meet-and-Greet</a:t>
            </a:r>
            <a:r>
              <a:rPr lang="en-US" sz="2400" dirty="0"/>
              <a:t> and </a:t>
            </a:r>
            <a:r>
              <a:rPr lang="en-US" sz="2400" b="1" i="1" dirty="0"/>
              <a:t>3-Minute Research </a:t>
            </a:r>
            <a:r>
              <a:rPr lang="en-US" sz="2400" i="1" dirty="0"/>
              <a:t>Presentations</a:t>
            </a:r>
            <a:endParaRPr lang="en-US" sz="2400" b="1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9AAA0F-3D86-47F5-9A04-A99FB1F3E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53" y="1519988"/>
            <a:ext cx="3343512" cy="1878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17A950-FA0F-4D9B-8F1B-FA03909D6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591" y="1519987"/>
            <a:ext cx="3367165" cy="1878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45E270-0DF4-4A6A-B990-86ED3B65D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482" y="1527002"/>
            <a:ext cx="3367165" cy="1878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28FAA4-6863-4274-81BD-574C789A6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73" y="4112927"/>
            <a:ext cx="3361292" cy="1878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48496-950D-42B9-99AA-1BC20B38A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354" y="4060203"/>
            <a:ext cx="3361293" cy="18966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B7FFAA-BED2-4B54-A41F-365FD12D7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5354" y="4112927"/>
            <a:ext cx="3361292" cy="18930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30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9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Farrow</dc:creator>
  <cp:lastModifiedBy>Christman, Heather Jo</cp:lastModifiedBy>
  <cp:revision>13</cp:revision>
  <dcterms:created xsi:type="dcterms:W3CDTF">2018-12-06T16:37:09Z</dcterms:created>
  <dcterms:modified xsi:type="dcterms:W3CDTF">2019-02-18T19:44:52Z</dcterms:modified>
</cp:coreProperties>
</file>