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4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qsrowel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A71D"/>
    <a:srgbClr val="6EDB31"/>
    <a:srgbClr val="370C58"/>
    <a:srgbClr val="321060"/>
    <a:srgbClr val="42157D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80" d="100"/>
          <a:sy n="80" d="100"/>
        </p:scale>
        <p:origin x="14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5AB2A-043B-4995-A4F6-2A8B27C39A93}" type="datetimeFigureOut">
              <a:rPr lang="en-AU" smtClean="0"/>
              <a:pPr/>
              <a:t>17/10/2017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2AD3E-04AC-4442-A69E-B3B88F2A770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6121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72188"/>
            <a:ext cx="9144000" cy="78581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932" y="260648"/>
            <a:ext cx="3761232" cy="11887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/>
          <a:srcRect l="3810" t="2693" r="3810" b="31413"/>
          <a:stretch>
            <a:fillRect/>
          </a:stretch>
        </p:blipFill>
        <p:spPr bwMode="auto">
          <a:xfrm>
            <a:off x="106619675" y="104832150"/>
            <a:ext cx="9207500" cy="92884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 cstate="print"/>
          <a:srcRect l="3810" t="2693" r="3810" b="31413"/>
          <a:stretch>
            <a:fillRect/>
          </a:stretch>
        </p:blipFill>
        <p:spPr bwMode="auto">
          <a:xfrm>
            <a:off x="106619675" y="104832150"/>
            <a:ext cx="9207500" cy="92884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79512" y="3789040"/>
            <a:ext cx="6192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dirty="0">
                <a:solidFill>
                  <a:schemeClr val="bg1"/>
                </a:solidFill>
                <a:latin typeface="Bodoni MT" pitchFamily="18" charset="0"/>
              </a:rPr>
              <a:t>TBA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2913281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Centaur" panose="02030504050205020304" pitchFamily="18" charset="0"/>
              </a:rPr>
              <a:t>East Carolina University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2996625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latin typeface="Centaur" panose="02030504050205020304" pitchFamily="18" charset="0"/>
              </a:rPr>
              <a:t>East Carolina University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B7D500-4620-4A5A-AFC3-9E1B4A647B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466583"/>
            <a:ext cx="1979712" cy="138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86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1527</TotalTime>
  <Words>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Bodoni MT</vt:lpstr>
      <vt:lpstr>Calibri</vt:lpstr>
      <vt:lpstr>Centaur</vt:lpstr>
      <vt:lpstr>Custom Design</vt:lpstr>
      <vt:lpstr>PowerPoint Presentation</vt:lpstr>
    </vt:vector>
  </TitlesOfParts>
  <Company>The University of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Georgia Poulton</dc:creator>
  <cp:lastModifiedBy>Godwin, Walton Colby</cp:lastModifiedBy>
  <cp:revision>253</cp:revision>
  <dcterms:created xsi:type="dcterms:W3CDTF">2011-06-08T05:47:36Z</dcterms:created>
  <dcterms:modified xsi:type="dcterms:W3CDTF">2017-10-17T14:16:11Z</dcterms:modified>
</cp:coreProperties>
</file>