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1125f47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1125f47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ForagerOne members &amp; ForagerOne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a326dab3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a326dab3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a326dab3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3a326dab3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3a326dab3e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3a326dab3e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Break down barriers to experiential learning and research opportunities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Pro"/>
              <a:buChar char="○"/>
            </a:pPr>
            <a:r>
              <a:rPr lang="en" sz="1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accessibility and promote research for all students</a:t>
            </a:r>
            <a:endParaRPr sz="14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a network to build your research team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faculty to faculty collaboration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a326dab3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a326dab3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8e849b75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8e849b75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a326d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a326d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Break down barriers to experiential learning and research opportunities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Source Sans Pro"/>
              <a:buChar char="○"/>
            </a:pPr>
            <a:r>
              <a:rPr lang="en" sz="14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accessibility and promote research for all students</a:t>
            </a:r>
            <a:endParaRPr sz="14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a network to build your research team</a:t>
            </a:r>
            <a:endParaRPr sz="18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faculty to faculty collaboration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a326dab3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a326dab3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a326dab3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a326dab3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3a326dab3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3a326dab3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a326dab3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a326dab3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a326dab3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a326dab3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a326dab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a326dab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a326dab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a326dab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68BF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BF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275" y="1472600"/>
            <a:ext cx="6014729" cy="36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80" y="4668994"/>
            <a:ext cx="230914" cy="23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492" y="4635389"/>
            <a:ext cx="298717" cy="298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952225" y="4638207"/>
            <a:ext cx="0" cy="292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987388" y="4567400"/>
            <a:ext cx="177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@ForagerOne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0" y="811775"/>
            <a:ext cx="5020975" cy="2512550"/>
            <a:chOff x="438869" y="1412300"/>
            <a:chExt cx="4295103" cy="2512550"/>
          </a:xfrm>
        </p:grpSpPr>
        <p:sp>
          <p:nvSpPr>
            <p:cNvPr id="60" name="Google Shape;60;p13"/>
            <p:cNvSpPr txBox="1"/>
            <p:nvPr/>
          </p:nvSpPr>
          <p:spPr>
            <a:xfrm>
              <a:off x="438869" y="1412300"/>
              <a:ext cx="4295100" cy="18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Fueling Research at East Carolina University</a:t>
              </a:r>
              <a:endParaRPr sz="4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38871" y="3368350"/>
              <a:ext cx="42951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solidFill>
                    <a:srgbClr val="F5E16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With ForagerOne</a:t>
              </a:r>
              <a:endParaRPr sz="2800" b="1">
                <a:solidFill>
                  <a:srgbClr val="F5E16A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Announcements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311700" y="1340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12134"/>
          <a:stretch/>
        </p:blipFill>
        <p:spPr>
          <a:xfrm>
            <a:off x="3311700" y="555000"/>
            <a:ext cx="4953052" cy="374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Funding,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Programs, &amp;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External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Opportunities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311700" y="24830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l="23829" r="2646"/>
          <a:stretch/>
        </p:blipFill>
        <p:spPr>
          <a:xfrm>
            <a:off x="3252575" y="491875"/>
            <a:ext cx="5086776" cy="34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to Engage?</a:t>
            </a:r>
            <a:endParaRPr sz="4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311700" y="1370800"/>
            <a:ext cx="8347500" cy="27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0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Claim/make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your profile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Indicate your availability with </a:t>
            </a:r>
            <a:r>
              <a:rPr lang="en" sz="20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toggles</a:t>
            </a:r>
            <a:endParaRPr sz="2000" u="sng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20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Post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project(s)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04 </a:t>
            </a:r>
            <a:r>
              <a:rPr lang="en" sz="20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Respond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student requests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05 </a:t>
            </a:r>
            <a:r>
              <a:rPr lang="en" sz="2000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</a:t>
            </a: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with other faculty and staff members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830" y="4567412"/>
            <a:ext cx="457846" cy="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311700" y="1419125"/>
            <a:ext cx="8520600" cy="28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  <a:endParaRPr sz="5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foragerone.com to claim or make your account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Email: support@foragerone.com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80" y="4668994"/>
            <a:ext cx="230914" cy="230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92" y="4635389"/>
            <a:ext cx="298717" cy="298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6"/>
          <p:cNvCxnSpPr/>
          <p:nvPr/>
        </p:nvCxnSpPr>
        <p:spPr>
          <a:xfrm>
            <a:off x="952225" y="4638207"/>
            <a:ext cx="0" cy="292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186;p26"/>
          <p:cNvSpPr txBox="1"/>
          <p:nvPr/>
        </p:nvSpPr>
        <p:spPr>
          <a:xfrm>
            <a:off x="987388" y="4567400"/>
            <a:ext cx="177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@ForagerOne</a:t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5830" y="4567412"/>
            <a:ext cx="457846" cy="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193050" y="2537579"/>
            <a:ext cx="87579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 foragerone.com</a:t>
            </a:r>
            <a:endParaRPr sz="3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93" name="Google Shape;193;p27"/>
          <p:cNvGrpSpPr/>
          <p:nvPr/>
        </p:nvGrpSpPr>
        <p:grpSpPr>
          <a:xfrm>
            <a:off x="3260781" y="3372628"/>
            <a:ext cx="3278222" cy="628696"/>
            <a:chOff x="3259562" y="3203175"/>
            <a:chExt cx="2624887" cy="503400"/>
          </a:xfrm>
        </p:grpSpPr>
        <p:pic>
          <p:nvPicPr>
            <p:cNvPr id="194" name="Google Shape;194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59562" y="3321001"/>
              <a:ext cx="267840" cy="267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77390" y="3282023"/>
              <a:ext cx="346484" cy="3457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27"/>
            <p:cNvCxnSpPr/>
            <p:nvPr/>
          </p:nvCxnSpPr>
          <p:spPr>
            <a:xfrm>
              <a:off x="4043364" y="3285291"/>
              <a:ext cx="0" cy="3393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7" name="Google Shape;197;p27"/>
            <p:cNvSpPr txBox="1"/>
            <p:nvPr/>
          </p:nvSpPr>
          <p:spPr>
            <a:xfrm>
              <a:off x="4084149" y="3203175"/>
              <a:ext cx="1800300" cy="50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@ForagerOne</a:t>
              </a:r>
              <a:endParaRPr sz="2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851" y="936425"/>
            <a:ext cx="1432480" cy="1358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ForagerOne’s Goals</a:t>
            </a:r>
            <a:endParaRPr sz="4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23277"/>
          <a:stretch/>
        </p:blipFill>
        <p:spPr>
          <a:xfrm>
            <a:off x="2493650" y="1921123"/>
            <a:ext cx="4156704" cy="100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 rotWithShape="1">
          <a:blip r:embed="rId4">
            <a:alphaModFix/>
          </a:blip>
          <a:srcRect b="27735"/>
          <a:stretch/>
        </p:blipFill>
        <p:spPr>
          <a:xfrm>
            <a:off x="6443425" y="1972777"/>
            <a:ext cx="1984124" cy="9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926973" y="1901948"/>
            <a:ext cx="1566675" cy="10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45000" y="3205450"/>
            <a:ext cx="26937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Break down barriers to experiential learning and research opportunities</a:t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266388" y="3294125"/>
            <a:ext cx="2611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tools to build your research team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105300" y="3294125"/>
            <a:ext cx="2660400" cy="12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 faculty to faculty collaboration 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19163" y="1661774"/>
            <a:ext cx="1907587" cy="15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2850" y="1595262"/>
            <a:ext cx="2018275" cy="165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100" y="1691188"/>
            <a:ext cx="1907574" cy="146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Faculty Profile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311700" y="1167224"/>
            <a:ext cx="75417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General Information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Open Projects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03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About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04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Areas of Interest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775" y="535275"/>
            <a:ext cx="5018998" cy="375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025" y="386300"/>
            <a:ext cx="6635974" cy="4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19497"/>
          <a:stretch/>
        </p:blipFill>
        <p:spPr>
          <a:xfrm>
            <a:off x="3302775" y="535276"/>
            <a:ext cx="5018998" cy="345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8025" y="386300"/>
            <a:ext cx="6635974" cy="4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Faculty Profile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167224"/>
            <a:ext cx="75417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05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Research Description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06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Publications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07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Awards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08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Supplemental Files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2774" y="535278"/>
            <a:ext cx="4949775" cy="3699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7238" y="535275"/>
            <a:ext cx="5020851" cy="36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67250" y="535275"/>
            <a:ext cx="5020851" cy="388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8025" y="386300"/>
            <a:ext cx="6635974" cy="4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Faculty Profile - Toggles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l="7941" r="8725" b="2439"/>
          <a:stretch/>
        </p:blipFill>
        <p:spPr>
          <a:xfrm>
            <a:off x="147875" y="1284438"/>
            <a:ext cx="4892964" cy="31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100" y="1582200"/>
            <a:ext cx="3626051" cy="255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Projects</a:t>
            </a: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75" y="1017725"/>
            <a:ext cx="3499976" cy="3991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4">
            <a:alphaModFix/>
          </a:blip>
          <a:srcRect l="8110" r="8535" b="10913"/>
          <a:stretch/>
        </p:blipFill>
        <p:spPr>
          <a:xfrm>
            <a:off x="4404800" y="1325400"/>
            <a:ext cx="4508401" cy="283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Application Connection Workflow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534000" y="3123050"/>
            <a:ext cx="1587000" cy="7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01 </a:t>
            </a:r>
            <a:r>
              <a:rPr lang="en"/>
              <a:t>Receive application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050" y="517350"/>
            <a:ext cx="2511725" cy="32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 rot="10476905" flipH="1">
            <a:off x="2207771" y="3201861"/>
            <a:ext cx="514671" cy="52336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2603"/>
            </a:avLst>
          </a:prstGeom>
          <a:solidFill>
            <a:srgbClr val="F5E16A"/>
          </a:solidFill>
          <a:ln w="9525" cap="flat" cmpd="sng">
            <a:solidFill>
              <a:srgbClr val="F6E1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 rot="490016">
            <a:off x="5712872" y="1100878"/>
            <a:ext cx="527954" cy="5865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2603"/>
            </a:avLst>
          </a:prstGeom>
          <a:solidFill>
            <a:srgbClr val="F5E16A"/>
          </a:solidFill>
          <a:ln w="9525" cap="flat" cmpd="sng">
            <a:solidFill>
              <a:srgbClr val="F6E1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725" y="1073125"/>
            <a:ext cx="2768825" cy="19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9200" y="1770525"/>
            <a:ext cx="3824776" cy="254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581888" y="4386475"/>
            <a:ext cx="22794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02 </a:t>
            </a:r>
            <a:r>
              <a:rPr lang="en" sz="1800">
                <a:solidFill>
                  <a:schemeClr val="dk2"/>
                </a:solidFill>
              </a:rPr>
              <a:t>Message student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6793700" y="3748250"/>
            <a:ext cx="1967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03 </a:t>
            </a:r>
            <a:r>
              <a:rPr lang="en" sz="1800">
                <a:solidFill>
                  <a:schemeClr val="dk2"/>
                </a:solidFill>
              </a:rPr>
              <a:t>Accept or decline student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Searchable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Database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311700" y="1951200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Search bar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Filters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03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Message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4">
            <a:alphaModFix/>
          </a:blip>
          <a:srcRect b="22964"/>
          <a:stretch/>
        </p:blipFill>
        <p:spPr>
          <a:xfrm>
            <a:off x="3261800" y="586125"/>
            <a:ext cx="5044127" cy="350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Faculty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Searchable 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Database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4">
            <a:alphaModFix/>
          </a:blip>
          <a:srcRect b="16366"/>
          <a:stretch/>
        </p:blipFill>
        <p:spPr>
          <a:xfrm>
            <a:off x="3259500" y="549325"/>
            <a:ext cx="5048699" cy="373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875" y="368825"/>
            <a:ext cx="6635974" cy="43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311700" y="1951000"/>
            <a:ext cx="30000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Search bar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Filters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</a:t>
            </a:r>
            <a:r>
              <a:rPr lang="en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Message</a:t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2987EB74C3F48BEFD64A100AFBD8A" ma:contentTypeVersion="9" ma:contentTypeDescription="Create a new document." ma:contentTypeScope="" ma:versionID="9ef5e05ac566a3d13c718c0c4c9adf57">
  <xsd:schema xmlns:xsd="http://www.w3.org/2001/XMLSchema" xmlns:xs="http://www.w3.org/2001/XMLSchema" xmlns:p="http://schemas.microsoft.com/office/2006/metadata/properties" xmlns:ns2="38dae57e-911e-44c1-8adc-f9d294b5fe13" xmlns:ns3="2c2a59c8-875a-4ea8-9ccc-bbd7fbafdf41" targetNamespace="http://schemas.microsoft.com/office/2006/metadata/properties" ma:root="true" ma:fieldsID="ea6990506c01aa08c1bfb58a5f87ebb5" ns2:_="" ns3:_="">
    <xsd:import namespace="38dae57e-911e-44c1-8adc-f9d294b5fe13"/>
    <xsd:import namespace="2c2a59c8-875a-4ea8-9ccc-bbd7fbaf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ae57e-911e-44c1-8adc-f9d294b5f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2a59c8-875a-4ea8-9ccc-bbd7fbafdf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22e217e-9761-4f60-a799-943512f8d8cf}" ma:internalName="TaxCatchAll" ma:showField="CatchAllData" ma:web="2c2a59c8-875a-4ea8-9ccc-bbd7fbaf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2a59c8-875a-4ea8-9ccc-bbd7fbafdf41" xsi:nil="true"/>
    <lcf76f155ced4ddcb4097134ff3c332f xmlns="38dae57e-911e-44c1-8adc-f9d294b5fe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B43275-C98D-4079-96E3-CFD298264E16}"/>
</file>

<file path=customXml/itemProps2.xml><?xml version="1.0" encoding="utf-8"?>
<ds:datastoreItem xmlns:ds="http://schemas.openxmlformats.org/officeDocument/2006/customXml" ds:itemID="{9EA2723B-2B5D-41E7-B222-A008BA252DD1}"/>
</file>

<file path=customXml/itemProps3.xml><?xml version="1.0" encoding="utf-8"?>
<ds:datastoreItem xmlns:ds="http://schemas.openxmlformats.org/officeDocument/2006/customXml" ds:itemID="{9C50AED7-5B57-4B5E-9E9F-0A0F160523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On-screen Show (16:9)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Montserrat SemiBold</vt:lpstr>
      <vt:lpstr>Source Sans Pro</vt:lpstr>
      <vt:lpstr>Simple Light</vt:lpstr>
      <vt:lpstr>PowerPoint Presentation</vt:lpstr>
      <vt:lpstr>ForagerOne’s Goals</vt:lpstr>
      <vt:lpstr>Faculty Profile</vt:lpstr>
      <vt:lpstr>Faculty Profile</vt:lpstr>
      <vt:lpstr>Faculty Profile - Toggles</vt:lpstr>
      <vt:lpstr>Projects</vt:lpstr>
      <vt:lpstr>Application Connection Workflow </vt:lpstr>
      <vt:lpstr>Student  Searchable Database</vt:lpstr>
      <vt:lpstr>Faculty  Searchable  Database</vt:lpstr>
      <vt:lpstr>Announcements</vt:lpstr>
      <vt:lpstr>Funding,  Programs, &amp;  External  Opportunities</vt:lpstr>
      <vt:lpstr>How to Engage?</vt:lpstr>
      <vt:lpstr>Questions  Visit foragerone.com to claim or make your account Email: support@foragerone.com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Manda, Alex</cp:lastModifiedBy>
  <cp:revision>1</cp:revision>
  <dcterms:modified xsi:type="dcterms:W3CDTF">2024-01-04T18:02:17Z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0x010100D0E2987EB74C3F48BEFD64A100AFBD8A</vt:lpwstr>
  </property>
</Properties>
</file>