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743" r:id="rId2"/>
    <p:sldId id="746" r:id="rId3"/>
    <p:sldId id="256" r:id="rId4"/>
    <p:sldId id="365" r:id="rId5"/>
    <p:sldId id="742" r:id="rId6"/>
    <p:sldId id="744" r:id="rId7"/>
    <p:sldId id="745" r:id="rId8"/>
    <p:sldId id="74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C483E-0324-4C67-A7C6-D380AF9A7F55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F5CDA-ABF5-41F3-A596-CF4987199AC6}">
      <dgm:prSet phldrT="[Text]"/>
      <dgm:spPr/>
      <dgm:t>
        <a:bodyPr/>
        <a:lstStyle/>
        <a:p>
          <a:r>
            <a:rPr lang="en-US" dirty="0"/>
            <a:t>REDE</a:t>
          </a:r>
        </a:p>
      </dgm:t>
    </dgm:pt>
    <dgm:pt modelId="{F5DBEA35-274F-40EB-81F0-74671FF9B284}" type="parTrans" cxnId="{920DFA38-5FF0-46F1-8D82-0877C5AF3A5F}">
      <dgm:prSet/>
      <dgm:spPr/>
      <dgm:t>
        <a:bodyPr/>
        <a:lstStyle/>
        <a:p>
          <a:endParaRPr lang="en-US"/>
        </a:p>
      </dgm:t>
    </dgm:pt>
    <dgm:pt modelId="{60F8C39C-48B0-43DF-A3A0-A5CCBA40D748}" type="sibTrans" cxnId="{920DFA38-5FF0-46F1-8D82-0877C5AF3A5F}">
      <dgm:prSet/>
      <dgm:spPr/>
      <dgm:t>
        <a:bodyPr/>
        <a:lstStyle/>
        <a:p>
          <a:endParaRPr lang="en-US"/>
        </a:p>
      </dgm:t>
    </dgm:pt>
    <dgm:pt modelId="{E4B20615-8BF8-4802-9E29-B75A332990CE}" type="asst">
      <dgm:prSet phldrT="[Text]"/>
      <dgm:spPr/>
      <dgm:t>
        <a:bodyPr/>
        <a:lstStyle/>
        <a:p>
          <a:r>
            <a:rPr lang="en-US" dirty="0"/>
            <a:t>Opioid  Epidemic Initiative</a:t>
          </a:r>
        </a:p>
      </dgm:t>
    </dgm:pt>
    <dgm:pt modelId="{9BAD4DCD-D562-4F5A-ADD7-44204B162632}" type="parTrans" cxnId="{3F2BC41A-F1A7-4DE1-A19F-060017DB54BE}">
      <dgm:prSet/>
      <dgm:spPr/>
      <dgm:t>
        <a:bodyPr/>
        <a:lstStyle/>
        <a:p>
          <a:endParaRPr lang="en-US"/>
        </a:p>
      </dgm:t>
    </dgm:pt>
    <dgm:pt modelId="{8B9F465D-AF6A-4BB9-8D02-AFB3EB8499C5}" type="sibTrans" cxnId="{3F2BC41A-F1A7-4DE1-A19F-060017DB54BE}">
      <dgm:prSet/>
      <dgm:spPr/>
      <dgm:t>
        <a:bodyPr/>
        <a:lstStyle/>
        <a:p>
          <a:endParaRPr lang="en-US"/>
        </a:p>
      </dgm:t>
    </dgm:pt>
    <dgm:pt modelId="{1DB339B5-9E3C-42BB-B462-756B6CF307C2}">
      <dgm:prSet phldrT="[Text]"/>
      <dgm:spPr/>
      <dgm:t>
        <a:bodyPr/>
        <a:lstStyle/>
        <a:p>
          <a:r>
            <a:rPr lang="en-US" dirty="0"/>
            <a:t>Natural Resources &amp; Environment</a:t>
          </a:r>
        </a:p>
      </dgm:t>
    </dgm:pt>
    <dgm:pt modelId="{11960C73-BD4F-4BD8-B4E8-857F9EF7644A}" type="parTrans" cxnId="{EDC71386-B644-4193-AB59-F534CE8B7D04}">
      <dgm:prSet/>
      <dgm:spPr/>
      <dgm:t>
        <a:bodyPr/>
        <a:lstStyle/>
        <a:p>
          <a:endParaRPr lang="en-US"/>
        </a:p>
      </dgm:t>
    </dgm:pt>
    <dgm:pt modelId="{E258B340-4883-4347-931A-0F00115D31DB}" type="sibTrans" cxnId="{EDC71386-B644-4193-AB59-F534CE8B7D04}">
      <dgm:prSet/>
      <dgm:spPr/>
      <dgm:t>
        <a:bodyPr/>
        <a:lstStyle/>
        <a:p>
          <a:endParaRPr lang="en-US"/>
        </a:p>
      </dgm:t>
    </dgm:pt>
    <dgm:pt modelId="{2F5A4D2D-6DCF-4201-8B99-DB8CEFEE3D0C}">
      <dgm:prSet phldrT="[Text]"/>
      <dgm:spPr/>
      <dgm:t>
        <a:bodyPr/>
        <a:lstStyle/>
        <a:p>
          <a:r>
            <a:rPr lang="en-US" dirty="0"/>
            <a:t>Precision Health</a:t>
          </a:r>
        </a:p>
      </dgm:t>
    </dgm:pt>
    <dgm:pt modelId="{AB830F35-C783-4A88-9EB7-A78E1716820A}" type="parTrans" cxnId="{D660330D-2135-4D8B-AAF4-537873EBA33A}">
      <dgm:prSet/>
      <dgm:spPr/>
      <dgm:t>
        <a:bodyPr/>
        <a:lstStyle/>
        <a:p>
          <a:endParaRPr lang="en-US"/>
        </a:p>
      </dgm:t>
    </dgm:pt>
    <dgm:pt modelId="{A0D5D777-C466-4F9C-B615-EC94BB6EACD9}" type="sibTrans" cxnId="{D660330D-2135-4D8B-AAF4-537873EBA33A}">
      <dgm:prSet/>
      <dgm:spPr/>
      <dgm:t>
        <a:bodyPr/>
        <a:lstStyle/>
        <a:p>
          <a:endParaRPr lang="en-US"/>
        </a:p>
      </dgm:t>
    </dgm:pt>
    <dgm:pt modelId="{5D415BC9-C6E8-4BC8-A670-8B219A926A03}">
      <dgm:prSet phldrT="[Text]"/>
      <dgm:spPr/>
      <dgm:t>
        <a:bodyPr/>
        <a:lstStyle/>
        <a:p>
          <a:r>
            <a:rPr lang="en-US" dirty="0"/>
            <a:t>Health Behavior Research </a:t>
          </a:r>
        </a:p>
      </dgm:t>
    </dgm:pt>
    <dgm:pt modelId="{57038A92-9DB3-4AE8-8DF6-4FB532DE2279}" type="sibTrans" cxnId="{5B14B8CE-811A-4164-95D5-71A06753593D}">
      <dgm:prSet/>
      <dgm:spPr/>
      <dgm:t>
        <a:bodyPr/>
        <a:lstStyle/>
        <a:p>
          <a:endParaRPr lang="en-US"/>
        </a:p>
      </dgm:t>
    </dgm:pt>
    <dgm:pt modelId="{CCBA8E0E-85D0-4F7C-AF68-11C034377FFD}" type="parTrans" cxnId="{5B14B8CE-811A-4164-95D5-71A06753593D}">
      <dgm:prSet/>
      <dgm:spPr/>
      <dgm:t>
        <a:bodyPr/>
        <a:lstStyle/>
        <a:p>
          <a:endParaRPr lang="en-US"/>
        </a:p>
      </dgm:t>
    </dgm:pt>
    <dgm:pt modelId="{644A3698-754B-4703-B490-5415262EFA77}" type="pres">
      <dgm:prSet presAssocID="{045C483E-0324-4C67-A7C6-D380AF9A7F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68E163-B02D-40FB-A22B-4B810D945FA5}" type="pres">
      <dgm:prSet presAssocID="{B1BF5CDA-ABF5-41F3-A596-CF4987199AC6}" presName="hierRoot1" presStyleCnt="0">
        <dgm:presLayoutVars>
          <dgm:hierBranch val="init"/>
        </dgm:presLayoutVars>
      </dgm:prSet>
      <dgm:spPr/>
    </dgm:pt>
    <dgm:pt modelId="{DA85B855-EDF0-4670-93BC-94DFF5A78970}" type="pres">
      <dgm:prSet presAssocID="{B1BF5CDA-ABF5-41F3-A596-CF4987199AC6}" presName="rootComposite1" presStyleCnt="0"/>
      <dgm:spPr/>
    </dgm:pt>
    <dgm:pt modelId="{574A0A54-8326-4AD4-AADA-96278A7447F5}" type="pres">
      <dgm:prSet presAssocID="{B1BF5CDA-ABF5-41F3-A596-CF4987199AC6}" presName="rootText1" presStyleLbl="node0" presStyleIdx="0" presStyleCnt="1">
        <dgm:presLayoutVars>
          <dgm:chPref val="3"/>
        </dgm:presLayoutVars>
      </dgm:prSet>
      <dgm:spPr/>
    </dgm:pt>
    <dgm:pt modelId="{B8C01CC5-D339-4013-BAE2-070CF8063A0F}" type="pres">
      <dgm:prSet presAssocID="{B1BF5CDA-ABF5-41F3-A596-CF4987199AC6}" presName="rootPict1" presStyleLbl="alignImgPlace1" presStyleIdx="0" presStyleCnt="5" custScaleY="107437"/>
      <dgm:spPr/>
    </dgm:pt>
    <dgm:pt modelId="{EAB8AAED-6798-493D-882D-4E98938A0667}" type="pres">
      <dgm:prSet presAssocID="{B1BF5CDA-ABF5-41F3-A596-CF4987199AC6}" presName="rootConnector1" presStyleLbl="node1" presStyleIdx="0" presStyleCnt="0"/>
      <dgm:spPr/>
    </dgm:pt>
    <dgm:pt modelId="{FCEAC9C3-677B-41BC-BB2B-D79CBA23E238}" type="pres">
      <dgm:prSet presAssocID="{B1BF5CDA-ABF5-41F3-A596-CF4987199AC6}" presName="hierChild2" presStyleCnt="0"/>
      <dgm:spPr/>
    </dgm:pt>
    <dgm:pt modelId="{C1147253-D8F4-4AA6-86C4-A54E4DCB2576}" type="pres">
      <dgm:prSet presAssocID="{CCBA8E0E-85D0-4F7C-AF68-11C034377FFD}" presName="Name37" presStyleLbl="parChTrans1D2" presStyleIdx="0" presStyleCnt="4"/>
      <dgm:spPr/>
    </dgm:pt>
    <dgm:pt modelId="{176821AA-C93A-4084-8D3D-6BD82D96E789}" type="pres">
      <dgm:prSet presAssocID="{5D415BC9-C6E8-4BC8-A670-8B219A926A03}" presName="hierRoot2" presStyleCnt="0">
        <dgm:presLayoutVars>
          <dgm:hierBranch val="init"/>
        </dgm:presLayoutVars>
      </dgm:prSet>
      <dgm:spPr/>
    </dgm:pt>
    <dgm:pt modelId="{C85D472A-7DF3-4A97-86EB-A6E4C991E24B}" type="pres">
      <dgm:prSet presAssocID="{5D415BC9-C6E8-4BC8-A670-8B219A926A03}" presName="rootComposite" presStyleCnt="0"/>
      <dgm:spPr/>
    </dgm:pt>
    <dgm:pt modelId="{A79F2138-4D27-4698-BD1B-0DD2D4F707F3}" type="pres">
      <dgm:prSet presAssocID="{5D415BC9-C6E8-4BC8-A670-8B219A926A03}" presName="rootText" presStyleLbl="node2" presStyleIdx="0" presStyleCnt="3">
        <dgm:presLayoutVars>
          <dgm:chPref val="3"/>
        </dgm:presLayoutVars>
      </dgm:prSet>
      <dgm:spPr/>
    </dgm:pt>
    <dgm:pt modelId="{51D78703-CF36-418C-92EB-7376E3549129}" type="pres">
      <dgm:prSet presAssocID="{5D415BC9-C6E8-4BC8-A670-8B219A926A03}" presName="rootPict" presStyleLbl="alignImgPlace1" presStyleIdx="1" presStyleCnt="5"/>
      <dgm:spPr/>
    </dgm:pt>
    <dgm:pt modelId="{8A346956-600C-41A1-AF7C-6D724D348F76}" type="pres">
      <dgm:prSet presAssocID="{5D415BC9-C6E8-4BC8-A670-8B219A926A03}" presName="rootConnector" presStyleLbl="node2" presStyleIdx="0" presStyleCnt="3"/>
      <dgm:spPr/>
    </dgm:pt>
    <dgm:pt modelId="{4352C575-7C0E-4F57-8E11-52E18F3670F4}" type="pres">
      <dgm:prSet presAssocID="{5D415BC9-C6E8-4BC8-A670-8B219A926A03}" presName="hierChild4" presStyleCnt="0"/>
      <dgm:spPr/>
    </dgm:pt>
    <dgm:pt modelId="{9075C2A8-025A-4D7C-B6C9-8C95FFB87160}" type="pres">
      <dgm:prSet presAssocID="{5D415BC9-C6E8-4BC8-A670-8B219A926A03}" presName="hierChild5" presStyleCnt="0"/>
      <dgm:spPr/>
    </dgm:pt>
    <dgm:pt modelId="{20F1BEF0-86D5-44F5-82B6-38AADE24B69F}" type="pres">
      <dgm:prSet presAssocID="{11960C73-BD4F-4BD8-B4E8-857F9EF7644A}" presName="Name37" presStyleLbl="parChTrans1D2" presStyleIdx="1" presStyleCnt="4"/>
      <dgm:spPr/>
    </dgm:pt>
    <dgm:pt modelId="{B8E49267-FD68-411A-B416-B3A78063FAE0}" type="pres">
      <dgm:prSet presAssocID="{1DB339B5-9E3C-42BB-B462-756B6CF307C2}" presName="hierRoot2" presStyleCnt="0">
        <dgm:presLayoutVars>
          <dgm:hierBranch val="init"/>
        </dgm:presLayoutVars>
      </dgm:prSet>
      <dgm:spPr/>
    </dgm:pt>
    <dgm:pt modelId="{D96411BD-3544-4D73-BF5F-01660AA7D53D}" type="pres">
      <dgm:prSet presAssocID="{1DB339B5-9E3C-42BB-B462-756B6CF307C2}" presName="rootComposite" presStyleCnt="0"/>
      <dgm:spPr/>
    </dgm:pt>
    <dgm:pt modelId="{BD02CED0-C031-4D45-921C-4C58465D6F76}" type="pres">
      <dgm:prSet presAssocID="{1DB339B5-9E3C-42BB-B462-756B6CF307C2}" presName="rootText" presStyleLbl="node2" presStyleIdx="1" presStyleCnt="3">
        <dgm:presLayoutVars>
          <dgm:chPref val="3"/>
        </dgm:presLayoutVars>
      </dgm:prSet>
      <dgm:spPr/>
    </dgm:pt>
    <dgm:pt modelId="{08D02089-FE91-43F2-B3B0-7B1245DFB6C6}" type="pres">
      <dgm:prSet presAssocID="{1DB339B5-9E3C-42BB-B462-756B6CF307C2}" presName="rootPict" presStyleLbl="alignImgPlace1" presStyleIdx="2" presStyleCnt="5"/>
      <dgm:spPr/>
    </dgm:pt>
    <dgm:pt modelId="{ABE90962-A273-4965-9D8B-016834FF10CF}" type="pres">
      <dgm:prSet presAssocID="{1DB339B5-9E3C-42BB-B462-756B6CF307C2}" presName="rootConnector" presStyleLbl="node2" presStyleIdx="1" presStyleCnt="3"/>
      <dgm:spPr/>
    </dgm:pt>
    <dgm:pt modelId="{372062C8-FF4B-4BF3-9BD7-E550E03678CB}" type="pres">
      <dgm:prSet presAssocID="{1DB339B5-9E3C-42BB-B462-756B6CF307C2}" presName="hierChild4" presStyleCnt="0"/>
      <dgm:spPr/>
    </dgm:pt>
    <dgm:pt modelId="{71C3DCBE-0723-4244-9948-3AD71DCB0FFC}" type="pres">
      <dgm:prSet presAssocID="{1DB339B5-9E3C-42BB-B462-756B6CF307C2}" presName="hierChild5" presStyleCnt="0"/>
      <dgm:spPr/>
    </dgm:pt>
    <dgm:pt modelId="{D1386EC9-9170-487C-8731-AE7A631823DC}" type="pres">
      <dgm:prSet presAssocID="{AB830F35-C783-4A88-9EB7-A78E1716820A}" presName="Name37" presStyleLbl="parChTrans1D2" presStyleIdx="2" presStyleCnt="4"/>
      <dgm:spPr/>
    </dgm:pt>
    <dgm:pt modelId="{AD0CCF12-821D-4D99-BAE5-D5B9E8B86B5B}" type="pres">
      <dgm:prSet presAssocID="{2F5A4D2D-6DCF-4201-8B99-DB8CEFEE3D0C}" presName="hierRoot2" presStyleCnt="0">
        <dgm:presLayoutVars>
          <dgm:hierBranch val="init"/>
        </dgm:presLayoutVars>
      </dgm:prSet>
      <dgm:spPr/>
    </dgm:pt>
    <dgm:pt modelId="{17575F0F-5098-4D01-BDF1-1BEE83B2279E}" type="pres">
      <dgm:prSet presAssocID="{2F5A4D2D-6DCF-4201-8B99-DB8CEFEE3D0C}" presName="rootComposite" presStyleCnt="0"/>
      <dgm:spPr/>
    </dgm:pt>
    <dgm:pt modelId="{A3D168C4-7952-4B63-88CD-2A68D62F4F29}" type="pres">
      <dgm:prSet presAssocID="{2F5A4D2D-6DCF-4201-8B99-DB8CEFEE3D0C}" presName="rootText" presStyleLbl="node2" presStyleIdx="2" presStyleCnt="3">
        <dgm:presLayoutVars>
          <dgm:chPref val="3"/>
        </dgm:presLayoutVars>
      </dgm:prSet>
      <dgm:spPr/>
    </dgm:pt>
    <dgm:pt modelId="{49699D53-F75C-424F-B5CA-4E7866E69C32}" type="pres">
      <dgm:prSet presAssocID="{2F5A4D2D-6DCF-4201-8B99-DB8CEFEE3D0C}" presName="rootPict" presStyleLbl="alignImgPlace1" presStyleIdx="3" presStyleCnt="5"/>
      <dgm:spPr/>
    </dgm:pt>
    <dgm:pt modelId="{CE8626F1-0E4D-4847-BEF7-C4A64CEFB30B}" type="pres">
      <dgm:prSet presAssocID="{2F5A4D2D-6DCF-4201-8B99-DB8CEFEE3D0C}" presName="rootConnector" presStyleLbl="node2" presStyleIdx="2" presStyleCnt="3"/>
      <dgm:spPr/>
    </dgm:pt>
    <dgm:pt modelId="{FD9F60C6-808F-45AD-AF91-B8EECE98690A}" type="pres">
      <dgm:prSet presAssocID="{2F5A4D2D-6DCF-4201-8B99-DB8CEFEE3D0C}" presName="hierChild4" presStyleCnt="0"/>
      <dgm:spPr/>
    </dgm:pt>
    <dgm:pt modelId="{E94D47B6-EDA1-41EA-8787-AA8F84E6F258}" type="pres">
      <dgm:prSet presAssocID="{2F5A4D2D-6DCF-4201-8B99-DB8CEFEE3D0C}" presName="hierChild5" presStyleCnt="0"/>
      <dgm:spPr/>
    </dgm:pt>
    <dgm:pt modelId="{667FC666-A110-4057-AA9E-6B66F659D3BA}" type="pres">
      <dgm:prSet presAssocID="{B1BF5CDA-ABF5-41F3-A596-CF4987199AC6}" presName="hierChild3" presStyleCnt="0"/>
      <dgm:spPr/>
    </dgm:pt>
    <dgm:pt modelId="{ED45097D-3807-43ED-89D8-5E3357E9CCF3}" type="pres">
      <dgm:prSet presAssocID="{9BAD4DCD-D562-4F5A-ADD7-44204B162632}" presName="Name111" presStyleLbl="parChTrans1D2" presStyleIdx="3" presStyleCnt="4"/>
      <dgm:spPr/>
    </dgm:pt>
    <dgm:pt modelId="{19FC22ED-28E3-4F81-B4E4-B5BDBD142771}" type="pres">
      <dgm:prSet presAssocID="{E4B20615-8BF8-4802-9E29-B75A332990CE}" presName="hierRoot3" presStyleCnt="0">
        <dgm:presLayoutVars>
          <dgm:hierBranch val="init"/>
        </dgm:presLayoutVars>
      </dgm:prSet>
      <dgm:spPr/>
    </dgm:pt>
    <dgm:pt modelId="{325E93B5-23D3-4CA6-B9FE-E7DB5E8C0470}" type="pres">
      <dgm:prSet presAssocID="{E4B20615-8BF8-4802-9E29-B75A332990CE}" presName="rootComposite3" presStyleCnt="0"/>
      <dgm:spPr/>
    </dgm:pt>
    <dgm:pt modelId="{395BC6C0-F84B-4690-B5A7-061AE34C5630}" type="pres">
      <dgm:prSet presAssocID="{E4B20615-8BF8-4802-9E29-B75A332990CE}" presName="rootText3" presStyleLbl="asst1" presStyleIdx="0" presStyleCnt="1">
        <dgm:presLayoutVars>
          <dgm:chPref val="3"/>
        </dgm:presLayoutVars>
      </dgm:prSet>
      <dgm:spPr/>
    </dgm:pt>
    <dgm:pt modelId="{16C388A5-5FF6-4CA1-BBDE-D4C719403385}" type="pres">
      <dgm:prSet presAssocID="{E4B20615-8BF8-4802-9E29-B75A332990CE}" presName="rootPict3" presStyleLbl="alignImgPlace1" presStyleIdx="4" presStyleCnt="5"/>
      <dgm:spPr/>
    </dgm:pt>
    <dgm:pt modelId="{E45A05FB-1797-4FA7-8B66-CC54D35028BB}" type="pres">
      <dgm:prSet presAssocID="{E4B20615-8BF8-4802-9E29-B75A332990CE}" presName="rootConnector3" presStyleLbl="asst1" presStyleIdx="0" presStyleCnt="1"/>
      <dgm:spPr/>
    </dgm:pt>
    <dgm:pt modelId="{AF3FC5E0-3B4F-4221-99A3-6C3BA4DC617F}" type="pres">
      <dgm:prSet presAssocID="{E4B20615-8BF8-4802-9E29-B75A332990CE}" presName="hierChild6" presStyleCnt="0"/>
      <dgm:spPr/>
    </dgm:pt>
    <dgm:pt modelId="{80DBC018-A550-4D17-B0CD-F2EEEB42ED1C}" type="pres">
      <dgm:prSet presAssocID="{E4B20615-8BF8-4802-9E29-B75A332990CE}" presName="hierChild7" presStyleCnt="0"/>
      <dgm:spPr/>
    </dgm:pt>
  </dgm:ptLst>
  <dgm:cxnLst>
    <dgm:cxn modelId="{D660330D-2135-4D8B-AAF4-537873EBA33A}" srcId="{B1BF5CDA-ABF5-41F3-A596-CF4987199AC6}" destId="{2F5A4D2D-6DCF-4201-8B99-DB8CEFEE3D0C}" srcOrd="3" destOrd="0" parTransId="{AB830F35-C783-4A88-9EB7-A78E1716820A}" sibTransId="{A0D5D777-C466-4F9C-B615-EC94BB6EACD9}"/>
    <dgm:cxn modelId="{6E8BCE0F-797C-4F10-B07A-CD86C4DB2521}" type="presOf" srcId="{E4B20615-8BF8-4802-9E29-B75A332990CE}" destId="{E45A05FB-1797-4FA7-8B66-CC54D35028BB}" srcOrd="1" destOrd="0" presId="urn:microsoft.com/office/officeart/2005/8/layout/pictureOrgChart+Icon"/>
    <dgm:cxn modelId="{3F2BC41A-F1A7-4DE1-A19F-060017DB54BE}" srcId="{B1BF5CDA-ABF5-41F3-A596-CF4987199AC6}" destId="{E4B20615-8BF8-4802-9E29-B75A332990CE}" srcOrd="0" destOrd="0" parTransId="{9BAD4DCD-D562-4F5A-ADD7-44204B162632}" sibTransId="{8B9F465D-AF6A-4BB9-8D02-AFB3EB8499C5}"/>
    <dgm:cxn modelId="{F4FB0028-15B5-4F89-92C7-CFF5DF515CAC}" type="presOf" srcId="{2F5A4D2D-6DCF-4201-8B99-DB8CEFEE3D0C}" destId="{A3D168C4-7952-4B63-88CD-2A68D62F4F29}" srcOrd="0" destOrd="0" presId="urn:microsoft.com/office/officeart/2005/8/layout/pictureOrgChart+Icon"/>
    <dgm:cxn modelId="{920DFA38-5FF0-46F1-8D82-0877C5AF3A5F}" srcId="{045C483E-0324-4C67-A7C6-D380AF9A7F55}" destId="{B1BF5CDA-ABF5-41F3-A596-CF4987199AC6}" srcOrd="0" destOrd="0" parTransId="{F5DBEA35-274F-40EB-81F0-74671FF9B284}" sibTransId="{60F8C39C-48B0-43DF-A3A0-A5CCBA40D748}"/>
    <dgm:cxn modelId="{1034A463-62BE-4BFB-AB5C-43C51CA224B2}" type="presOf" srcId="{AB830F35-C783-4A88-9EB7-A78E1716820A}" destId="{D1386EC9-9170-487C-8731-AE7A631823DC}" srcOrd="0" destOrd="0" presId="urn:microsoft.com/office/officeart/2005/8/layout/pictureOrgChart+Icon"/>
    <dgm:cxn modelId="{628F0668-ABAD-41BD-8804-FAFEC95879DF}" type="presOf" srcId="{CCBA8E0E-85D0-4F7C-AF68-11C034377FFD}" destId="{C1147253-D8F4-4AA6-86C4-A54E4DCB2576}" srcOrd="0" destOrd="0" presId="urn:microsoft.com/office/officeart/2005/8/layout/pictureOrgChart+Icon"/>
    <dgm:cxn modelId="{8864E94D-7AB6-4E39-969C-97B86477F3C2}" type="presOf" srcId="{1DB339B5-9E3C-42BB-B462-756B6CF307C2}" destId="{BD02CED0-C031-4D45-921C-4C58465D6F76}" srcOrd="0" destOrd="0" presId="urn:microsoft.com/office/officeart/2005/8/layout/pictureOrgChart+Icon"/>
    <dgm:cxn modelId="{CC8C3279-1E7B-4306-9953-0493E2415954}" type="presOf" srcId="{B1BF5CDA-ABF5-41F3-A596-CF4987199AC6}" destId="{574A0A54-8326-4AD4-AADA-96278A7447F5}" srcOrd="0" destOrd="0" presId="urn:microsoft.com/office/officeart/2005/8/layout/pictureOrgChart+Icon"/>
    <dgm:cxn modelId="{694ECA83-5080-40D4-BDA8-09CA7EFC5761}" type="presOf" srcId="{2F5A4D2D-6DCF-4201-8B99-DB8CEFEE3D0C}" destId="{CE8626F1-0E4D-4847-BEF7-C4A64CEFB30B}" srcOrd="1" destOrd="0" presId="urn:microsoft.com/office/officeart/2005/8/layout/pictureOrgChart+Icon"/>
    <dgm:cxn modelId="{EDC71386-B644-4193-AB59-F534CE8B7D04}" srcId="{B1BF5CDA-ABF5-41F3-A596-CF4987199AC6}" destId="{1DB339B5-9E3C-42BB-B462-756B6CF307C2}" srcOrd="2" destOrd="0" parTransId="{11960C73-BD4F-4BD8-B4E8-857F9EF7644A}" sibTransId="{E258B340-4883-4347-931A-0F00115D31DB}"/>
    <dgm:cxn modelId="{C7D00A9B-FEAA-4FE1-A98A-CB32B8A809B6}" type="presOf" srcId="{045C483E-0324-4C67-A7C6-D380AF9A7F55}" destId="{644A3698-754B-4703-B490-5415262EFA77}" srcOrd="0" destOrd="0" presId="urn:microsoft.com/office/officeart/2005/8/layout/pictureOrgChart+Icon"/>
    <dgm:cxn modelId="{357EDBA4-DB43-4074-9D8C-36F59E1FD8C7}" type="presOf" srcId="{1DB339B5-9E3C-42BB-B462-756B6CF307C2}" destId="{ABE90962-A273-4965-9D8B-016834FF10CF}" srcOrd="1" destOrd="0" presId="urn:microsoft.com/office/officeart/2005/8/layout/pictureOrgChart+Icon"/>
    <dgm:cxn modelId="{3A6692AB-882D-429C-AAC6-3640096792FF}" type="presOf" srcId="{5D415BC9-C6E8-4BC8-A670-8B219A926A03}" destId="{A79F2138-4D27-4698-BD1B-0DD2D4F707F3}" srcOrd="0" destOrd="0" presId="urn:microsoft.com/office/officeart/2005/8/layout/pictureOrgChart+Icon"/>
    <dgm:cxn modelId="{5FC9ADB7-A51A-4496-A8D8-C5D24A4C47E7}" type="presOf" srcId="{11960C73-BD4F-4BD8-B4E8-857F9EF7644A}" destId="{20F1BEF0-86D5-44F5-82B6-38AADE24B69F}" srcOrd="0" destOrd="0" presId="urn:microsoft.com/office/officeart/2005/8/layout/pictureOrgChart+Icon"/>
    <dgm:cxn modelId="{1B2191CC-6BAA-4D74-928C-32EAA9076ACC}" type="presOf" srcId="{9BAD4DCD-D562-4F5A-ADD7-44204B162632}" destId="{ED45097D-3807-43ED-89D8-5E3357E9CCF3}" srcOrd="0" destOrd="0" presId="urn:microsoft.com/office/officeart/2005/8/layout/pictureOrgChart+Icon"/>
    <dgm:cxn modelId="{5B14B8CE-811A-4164-95D5-71A06753593D}" srcId="{B1BF5CDA-ABF5-41F3-A596-CF4987199AC6}" destId="{5D415BC9-C6E8-4BC8-A670-8B219A926A03}" srcOrd="1" destOrd="0" parTransId="{CCBA8E0E-85D0-4F7C-AF68-11C034377FFD}" sibTransId="{57038A92-9DB3-4AE8-8DF6-4FB532DE2279}"/>
    <dgm:cxn modelId="{FF3B12DB-643B-48E9-88CD-EDF313A8EF31}" type="presOf" srcId="{5D415BC9-C6E8-4BC8-A670-8B219A926A03}" destId="{8A346956-600C-41A1-AF7C-6D724D348F76}" srcOrd="1" destOrd="0" presId="urn:microsoft.com/office/officeart/2005/8/layout/pictureOrgChart+Icon"/>
    <dgm:cxn modelId="{B069B9EB-30D2-496C-AE4D-8EF6F4E1F415}" type="presOf" srcId="{B1BF5CDA-ABF5-41F3-A596-CF4987199AC6}" destId="{EAB8AAED-6798-493D-882D-4E98938A0667}" srcOrd="1" destOrd="0" presId="urn:microsoft.com/office/officeart/2005/8/layout/pictureOrgChart+Icon"/>
    <dgm:cxn modelId="{5758D1F7-5728-45B5-BD54-8B545D0FDD8C}" type="presOf" srcId="{E4B20615-8BF8-4802-9E29-B75A332990CE}" destId="{395BC6C0-F84B-4690-B5A7-061AE34C5630}" srcOrd="0" destOrd="0" presId="urn:microsoft.com/office/officeart/2005/8/layout/pictureOrgChart+Icon"/>
    <dgm:cxn modelId="{025E0367-C004-4ECD-AE8C-836A6467BAAF}" type="presParOf" srcId="{644A3698-754B-4703-B490-5415262EFA77}" destId="{2468E163-B02D-40FB-A22B-4B810D945FA5}" srcOrd="0" destOrd="0" presId="urn:microsoft.com/office/officeart/2005/8/layout/pictureOrgChart+Icon"/>
    <dgm:cxn modelId="{9C36BA12-ED44-441C-BD69-5CDE71FF512E}" type="presParOf" srcId="{2468E163-B02D-40FB-A22B-4B810D945FA5}" destId="{DA85B855-EDF0-4670-93BC-94DFF5A78970}" srcOrd="0" destOrd="0" presId="urn:microsoft.com/office/officeart/2005/8/layout/pictureOrgChart+Icon"/>
    <dgm:cxn modelId="{B54F6069-9CAB-452F-9B6D-0665E35C223E}" type="presParOf" srcId="{DA85B855-EDF0-4670-93BC-94DFF5A78970}" destId="{574A0A54-8326-4AD4-AADA-96278A7447F5}" srcOrd="0" destOrd="0" presId="urn:microsoft.com/office/officeart/2005/8/layout/pictureOrgChart+Icon"/>
    <dgm:cxn modelId="{9C164CA0-DC7F-492F-B84B-3A76428563C2}" type="presParOf" srcId="{DA85B855-EDF0-4670-93BC-94DFF5A78970}" destId="{B8C01CC5-D339-4013-BAE2-070CF8063A0F}" srcOrd="1" destOrd="0" presId="urn:microsoft.com/office/officeart/2005/8/layout/pictureOrgChart+Icon"/>
    <dgm:cxn modelId="{BB43A46E-25B6-40BD-A699-C986F9D088AC}" type="presParOf" srcId="{DA85B855-EDF0-4670-93BC-94DFF5A78970}" destId="{EAB8AAED-6798-493D-882D-4E98938A0667}" srcOrd="2" destOrd="0" presId="urn:microsoft.com/office/officeart/2005/8/layout/pictureOrgChart+Icon"/>
    <dgm:cxn modelId="{6165B13D-9042-48B5-9172-E0568BA40A4A}" type="presParOf" srcId="{2468E163-B02D-40FB-A22B-4B810D945FA5}" destId="{FCEAC9C3-677B-41BC-BB2B-D79CBA23E238}" srcOrd="1" destOrd="0" presId="urn:microsoft.com/office/officeart/2005/8/layout/pictureOrgChart+Icon"/>
    <dgm:cxn modelId="{E50FBC38-4673-4A15-B841-21F11CCE85FB}" type="presParOf" srcId="{FCEAC9C3-677B-41BC-BB2B-D79CBA23E238}" destId="{C1147253-D8F4-4AA6-86C4-A54E4DCB2576}" srcOrd="0" destOrd="0" presId="urn:microsoft.com/office/officeart/2005/8/layout/pictureOrgChart+Icon"/>
    <dgm:cxn modelId="{38B4209D-290F-443C-98A1-7D00C374C99E}" type="presParOf" srcId="{FCEAC9C3-677B-41BC-BB2B-D79CBA23E238}" destId="{176821AA-C93A-4084-8D3D-6BD82D96E789}" srcOrd="1" destOrd="0" presId="urn:microsoft.com/office/officeart/2005/8/layout/pictureOrgChart+Icon"/>
    <dgm:cxn modelId="{DE3B8417-E367-4E12-A02D-DA0D44A95E0D}" type="presParOf" srcId="{176821AA-C93A-4084-8D3D-6BD82D96E789}" destId="{C85D472A-7DF3-4A97-86EB-A6E4C991E24B}" srcOrd="0" destOrd="0" presId="urn:microsoft.com/office/officeart/2005/8/layout/pictureOrgChart+Icon"/>
    <dgm:cxn modelId="{FC434475-1575-4A7A-A812-F8C5F17C6426}" type="presParOf" srcId="{C85D472A-7DF3-4A97-86EB-A6E4C991E24B}" destId="{A79F2138-4D27-4698-BD1B-0DD2D4F707F3}" srcOrd="0" destOrd="0" presId="urn:microsoft.com/office/officeart/2005/8/layout/pictureOrgChart+Icon"/>
    <dgm:cxn modelId="{C45DC804-C5D2-4FB0-A3CA-A7C6EDCCE099}" type="presParOf" srcId="{C85D472A-7DF3-4A97-86EB-A6E4C991E24B}" destId="{51D78703-CF36-418C-92EB-7376E3549129}" srcOrd="1" destOrd="0" presId="urn:microsoft.com/office/officeart/2005/8/layout/pictureOrgChart+Icon"/>
    <dgm:cxn modelId="{8F6F2AB4-036D-4803-8C84-FE6B8F6D1EE6}" type="presParOf" srcId="{C85D472A-7DF3-4A97-86EB-A6E4C991E24B}" destId="{8A346956-600C-41A1-AF7C-6D724D348F76}" srcOrd="2" destOrd="0" presId="urn:microsoft.com/office/officeart/2005/8/layout/pictureOrgChart+Icon"/>
    <dgm:cxn modelId="{ABEB3F86-98EE-40FD-9FA4-03693AC8DEC2}" type="presParOf" srcId="{176821AA-C93A-4084-8D3D-6BD82D96E789}" destId="{4352C575-7C0E-4F57-8E11-52E18F3670F4}" srcOrd="1" destOrd="0" presId="urn:microsoft.com/office/officeart/2005/8/layout/pictureOrgChart+Icon"/>
    <dgm:cxn modelId="{21EE8696-96CA-4C6F-8DA2-56593CF09B8A}" type="presParOf" srcId="{176821AA-C93A-4084-8D3D-6BD82D96E789}" destId="{9075C2A8-025A-4D7C-B6C9-8C95FFB87160}" srcOrd="2" destOrd="0" presId="urn:microsoft.com/office/officeart/2005/8/layout/pictureOrgChart+Icon"/>
    <dgm:cxn modelId="{AE9ECDFD-BEA0-4F59-8F2B-E647A86DC6C3}" type="presParOf" srcId="{FCEAC9C3-677B-41BC-BB2B-D79CBA23E238}" destId="{20F1BEF0-86D5-44F5-82B6-38AADE24B69F}" srcOrd="2" destOrd="0" presId="urn:microsoft.com/office/officeart/2005/8/layout/pictureOrgChart+Icon"/>
    <dgm:cxn modelId="{7101E616-8B24-4C0B-BCEF-91464FEC62A4}" type="presParOf" srcId="{FCEAC9C3-677B-41BC-BB2B-D79CBA23E238}" destId="{B8E49267-FD68-411A-B416-B3A78063FAE0}" srcOrd="3" destOrd="0" presId="urn:microsoft.com/office/officeart/2005/8/layout/pictureOrgChart+Icon"/>
    <dgm:cxn modelId="{43C5C93E-B4A8-4221-B1B4-867357BA468B}" type="presParOf" srcId="{B8E49267-FD68-411A-B416-B3A78063FAE0}" destId="{D96411BD-3544-4D73-BF5F-01660AA7D53D}" srcOrd="0" destOrd="0" presId="urn:microsoft.com/office/officeart/2005/8/layout/pictureOrgChart+Icon"/>
    <dgm:cxn modelId="{0C5AF7A7-E34D-446A-8A5A-C05E694F1765}" type="presParOf" srcId="{D96411BD-3544-4D73-BF5F-01660AA7D53D}" destId="{BD02CED0-C031-4D45-921C-4C58465D6F76}" srcOrd="0" destOrd="0" presId="urn:microsoft.com/office/officeart/2005/8/layout/pictureOrgChart+Icon"/>
    <dgm:cxn modelId="{6382F79C-7DB9-4C8C-85DA-163CCADCAA8C}" type="presParOf" srcId="{D96411BD-3544-4D73-BF5F-01660AA7D53D}" destId="{08D02089-FE91-43F2-B3B0-7B1245DFB6C6}" srcOrd="1" destOrd="0" presId="urn:microsoft.com/office/officeart/2005/8/layout/pictureOrgChart+Icon"/>
    <dgm:cxn modelId="{A12DF105-5E8A-4B6D-B138-9C22CD444D35}" type="presParOf" srcId="{D96411BD-3544-4D73-BF5F-01660AA7D53D}" destId="{ABE90962-A273-4965-9D8B-016834FF10CF}" srcOrd="2" destOrd="0" presId="urn:microsoft.com/office/officeart/2005/8/layout/pictureOrgChart+Icon"/>
    <dgm:cxn modelId="{50701D22-925B-4D7A-91CD-4CD61244D10D}" type="presParOf" srcId="{B8E49267-FD68-411A-B416-B3A78063FAE0}" destId="{372062C8-FF4B-4BF3-9BD7-E550E03678CB}" srcOrd="1" destOrd="0" presId="urn:microsoft.com/office/officeart/2005/8/layout/pictureOrgChart+Icon"/>
    <dgm:cxn modelId="{DAD013D2-9A00-488D-86E6-B3CA243E0B05}" type="presParOf" srcId="{B8E49267-FD68-411A-B416-B3A78063FAE0}" destId="{71C3DCBE-0723-4244-9948-3AD71DCB0FFC}" srcOrd="2" destOrd="0" presId="urn:microsoft.com/office/officeart/2005/8/layout/pictureOrgChart+Icon"/>
    <dgm:cxn modelId="{6CA4493B-800A-4C30-8A76-88CF55248A48}" type="presParOf" srcId="{FCEAC9C3-677B-41BC-BB2B-D79CBA23E238}" destId="{D1386EC9-9170-487C-8731-AE7A631823DC}" srcOrd="4" destOrd="0" presId="urn:microsoft.com/office/officeart/2005/8/layout/pictureOrgChart+Icon"/>
    <dgm:cxn modelId="{F2D1A616-763F-4B83-9845-4E470A8DE6FC}" type="presParOf" srcId="{FCEAC9C3-677B-41BC-BB2B-D79CBA23E238}" destId="{AD0CCF12-821D-4D99-BAE5-D5B9E8B86B5B}" srcOrd="5" destOrd="0" presId="urn:microsoft.com/office/officeart/2005/8/layout/pictureOrgChart+Icon"/>
    <dgm:cxn modelId="{8933CDA7-4CF9-4E29-AA4F-2481D8EF3135}" type="presParOf" srcId="{AD0CCF12-821D-4D99-BAE5-D5B9E8B86B5B}" destId="{17575F0F-5098-4D01-BDF1-1BEE83B2279E}" srcOrd="0" destOrd="0" presId="urn:microsoft.com/office/officeart/2005/8/layout/pictureOrgChart+Icon"/>
    <dgm:cxn modelId="{58A7B096-AF8C-46A3-A65E-802F2D32EA7E}" type="presParOf" srcId="{17575F0F-5098-4D01-BDF1-1BEE83B2279E}" destId="{A3D168C4-7952-4B63-88CD-2A68D62F4F29}" srcOrd="0" destOrd="0" presId="urn:microsoft.com/office/officeart/2005/8/layout/pictureOrgChart+Icon"/>
    <dgm:cxn modelId="{5EA7DEDA-ED6E-4404-B63A-E052828C0670}" type="presParOf" srcId="{17575F0F-5098-4D01-BDF1-1BEE83B2279E}" destId="{49699D53-F75C-424F-B5CA-4E7866E69C32}" srcOrd="1" destOrd="0" presId="urn:microsoft.com/office/officeart/2005/8/layout/pictureOrgChart+Icon"/>
    <dgm:cxn modelId="{0F3CE6D5-C3F6-4378-8750-95FD93806895}" type="presParOf" srcId="{17575F0F-5098-4D01-BDF1-1BEE83B2279E}" destId="{CE8626F1-0E4D-4847-BEF7-C4A64CEFB30B}" srcOrd="2" destOrd="0" presId="urn:microsoft.com/office/officeart/2005/8/layout/pictureOrgChart+Icon"/>
    <dgm:cxn modelId="{A874C941-5B9B-49E6-ADBA-9FF5914671DF}" type="presParOf" srcId="{AD0CCF12-821D-4D99-BAE5-D5B9E8B86B5B}" destId="{FD9F60C6-808F-45AD-AF91-B8EECE98690A}" srcOrd="1" destOrd="0" presId="urn:microsoft.com/office/officeart/2005/8/layout/pictureOrgChart+Icon"/>
    <dgm:cxn modelId="{4076B885-A40B-4BAC-BAEE-02F6015AA709}" type="presParOf" srcId="{AD0CCF12-821D-4D99-BAE5-D5B9E8B86B5B}" destId="{E94D47B6-EDA1-41EA-8787-AA8F84E6F258}" srcOrd="2" destOrd="0" presId="urn:microsoft.com/office/officeart/2005/8/layout/pictureOrgChart+Icon"/>
    <dgm:cxn modelId="{2DBF15A7-FCFD-4294-8D97-5C6E11726544}" type="presParOf" srcId="{2468E163-B02D-40FB-A22B-4B810D945FA5}" destId="{667FC666-A110-4057-AA9E-6B66F659D3BA}" srcOrd="2" destOrd="0" presId="urn:microsoft.com/office/officeart/2005/8/layout/pictureOrgChart+Icon"/>
    <dgm:cxn modelId="{188E8523-1226-4759-B960-2235C9E468D3}" type="presParOf" srcId="{667FC666-A110-4057-AA9E-6B66F659D3BA}" destId="{ED45097D-3807-43ED-89D8-5E3357E9CCF3}" srcOrd="0" destOrd="0" presId="urn:microsoft.com/office/officeart/2005/8/layout/pictureOrgChart+Icon"/>
    <dgm:cxn modelId="{722776FF-CA8A-4AC8-9797-9B16C8E4C80C}" type="presParOf" srcId="{667FC666-A110-4057-AA9E-6B66F659D3BA}" destId="{19FC22ED-28E3-4F81-B4E4-B5BDBD142771}" srcOrd="1" destOrd="0" presId="urn:microsoft.com/office/officeart/2005/8/layout/pictureOrgChart+Icon"/>
    <dgm:cxn modelId="{CB4965C4-3E66-4322-BEF8-5C7FDC7D3969}" type="presParOf" srcId="{19FC22ED-28E3-4F81-B4E4-B5BDBD142771}" destId="{325E93B5-23D3-4CA6-B9FE-E7DB5E8C0470}" srcOrd="0" destOrd="0" presId="urn:microsoft.com/office/officeart/2005/8/layout/pictureOrgChart+Icon"/>
    <dgm:cxn modelId="{252E1F83-A829-4613-9644-72AA34E4FF69}" type="presParOf" srcId="{325E93B5-23D3-4CA6-B9FE-E7DB5E8C0470}" destId="{395BC6C0-F84B-4690-B5A7-061AE34C5630}" srcOrd="0" destOrd="0" presId="urn:microsoft.com/office/officeart/2005/8/layout/pictureOrgChart+Icon"/>
    <dgm:cxn modelId="{0A0E49DD-5776-4234-A1E7-1124A9A601F0}" type="presParOf" srcId="{325E93B5-23D3-4CA6-B9FE-E7DB5E8C0470}" destId="{16C388A5-5FF6-4CA1-BBDE-D4C719403385}" srcOrd="1" destOrd="0" presId="urn:microsoft.com/office/officeart/2005/8/layout/pictureOrgChart+Icon"/>
    <dgm:cxn modelId="{A6CB301C-C809-48DC-B1BE-D3F27DCDD856}" type="presParOf" srcId="{325E93B5-23D3-4CA6-B9FE-E7DB5E8C0470}" destId="{E45A05FB-1797-4FA7-8B66-CC54D35028BB}" srcOrd="2" destOrd="0" presId="urn:microsoft.com/office/officeart/2005/8/layout/pictureOrgChart+Icon"/>
    <dgm:cxn modelId="{40D8A655-6FD3-409F-93FD-A2E7F4C79806}" type="presParOf" srcId="{19FC22ED-28E3-4F81-B4E4-B5BDBD142771}" destId="{AF3FC5E0-3B4F-4221-99A3-6C3BA4DC617F}" srcOrd="1" destOrd="0" presId="urn:microsoft.com/office/officeart/2005/8/layout/pictureOrgChart+Icon"/>
    <dgm:cxn modelId="{B88692B3-39F5-4FB7-89EF-E7B0D4D92FA0}" type="presParOf" srcId="{19FC22ED-28E3-4F81-B4E4-B5BDBD142771}" destId="{80DBC018-A550-4D17-B0CD-F2EEEB42ED1C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B3DDE-E329-4403-A6A8-5207B9C244D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4253D-FFDE-4F4B-AA3A-4EFEE6355BB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HB Interest Group</a:t>
          </a:r>
        </a:p>
      </dgm:t>
    </dgm:pt>
    <dgm:pt modelId="{3C65ADD9-A608-49AC-A7A8-5277E6128A33}" type="parTrans" cxnId="{C23546E0-FAE3-41A7-AFE0-CA25D58187EE}">
      <dgm:prSet/>
      <dgm:spPr/>
      <dgm:t>
        <a:bodyPr/>
        <a:lstStyle/>
        <a:p>
          <a:endParaRPr lang="en-US" sz="1100"/>
        </a:p>
      </dgm:t>
    </dgm:pt>
    <dgm:pt modelId="{58D0AF86-EEC7-40DF-8C54-22C6EEB1526D}" type="sibTrans" cxnId="{C23546E0-FAE3-41A7-AFE0-CA25D58187EE}">
      <dgm:prSet/>
      <dgm:spPr/>
      <dgm:t>
        <a:bodyPr/>
        <a:lstStyle/>
        <a:p>
          <a:endParaRPr lang="en-US" sz="1100"/>
        </a:p>
      </dgm:t>
    </dgm:pt>
    <dgm:pt modelId="{895F541C-89E2-4D8C-8B6C-142D288A45C5}">
      <dgm:prSet phldrT="[Text]" custT="1"/>
      <dgm:spPr/>
      <dgm:t>
        <a:bodyPr/>
        <a:lstStyle/>
        <a:p>
          <a:r>
            <a:rPr lang="en-US" sz="1100" dirty="0"/>
            <a:t>Comprised of all individuals on the HB cluster email list who have expressed an interest in the cluster mission through attending general meetings or responding to surveys.</a:t>
          </a:r>
        </a:p>
      </dgm:t>
    </dgm:pt>
    <dgm:pt modelId="{9F2A4252-8EED-4AF1-A892-55641A5C47F6}" type="parTrans" cxnId="{E400D304-8C74-4C06-BE6A-3E4BCF0E5BE2}">
      <dgm:prSet/>
      <dgm:spPr/>
      <dgm:t>
        <a:bodyPr/>
        <a:lstStyle/>
        <a:p>
          <a:endParaRPr lang="en-US" sz="1100"/>
        </a:p>
      </dgm:t>
    </dgm:pt>
    <dgm:pt modelId="{358310F1-7CEC-42A1-A11C-715BB946CA04}" type="sibTrans" cxnId="{E400D304-8C74-4C06-BE6A-3E4BCF0E5BE2}">
      <dgm:prSet/>
      <dgm:spPr/>
      <dgm:t>
        <a:bodyPr/>
        <a:lstStyle/>
        <a:p>
          <a:endParaRPr lang="en-US" sz="1100"/>
        </a:p>
      </dgm:t>
    </dgm:pt>
    <dgm:pt modelId="{578881B7-E0F5-4D1F-805F-14D64A43F41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/>
            <a:t>Working Groups</a:t>
          </a:r>
        </a:p>
      </dgm:t>
    </dgm:pt>
    <dgm:pt modelId="{3E245DC4-83AD-410C-A784-231D9DAA1981}" type="parTrans" cxnId="{E0CBCA5A-B301-4046-9E4A-D4830D24CF11}">
      <dgm:prSet/>
      <dgm:spPr/>
      <dgm:t>
        <a:bodyPr/>
        <a:lstStyle/>
        <a:p>
          <a:endParaRPr lang="en-US" sz="1100"/>
        </a:p>
      </dgm:t>
    </dgm:pt>
    <dgm:pt modelId="{742AA973-1558-4C93-8767-425F5FF203B5}" type="sibTrans" cxnId="{E0CBCA5A-B301-4046-9E4A-D4830D24CF11}">
      <dgm:prSet/>
      <dgm:spPr/>
      <dgm:t>
        <a:bodyPr/>
        <a:lstStyle/>
        <a:p>
          <a:endParaRPr lang="en-US" sz="1100"/>
        </a:p>
      </dgm:t>
    </dgm:pt>
    <dgm:pt modelId="{3F107F9A-F5C6-40E5-9B55-42678687C77E}">
      <dgm:prSet phldrT="[Text]" custT="1"/>
      <dgm:spPr/>
      <dgm:t>
        <a:bodyPr/>
        <a:lstStyle/>
        <a:p>
          <a:r>
            <a:rPr lang="en-US" sz="1100"/>
            <a:t>Comprised of faculty from various disciplines who have organized themselves into smaller groups to explore ways to combine complementary expertise to address one of the cluster research foci.</a:t>
          </a:r>
        </a:p>
      </dgm:t>
    </dgm:pt>
    <dgm:pt modelId="{3DB95A92-6FF3-40CC-B69A-E4E2EB38D669}" type="parTrans" cxnId="{F7092143-DD42-4E90-87A9-B9295A0E3881}">
      <dgm:prSet/>
      <dgm:spPr/>
      <dgm:t>
        <a:bodyPr/>
        <a:lstStyle/>
        <a:p>
          <a:endParaRPr lang="en-US" sz="1100"/>
        </a:p>
      </dgm:t>
    </dgm:pt>
    <dgm:pt modelId="{82105728-7753-421E-B2E3-3638416A4349}" type="sibTrans" cxnId="{F7092143-DD42-4E90-87A9-B9295A0E3881}">
      <dgm:prSet/>
      <dgm:spPr/>
      <dgm:t>
        <a:bodyPr/>
        <a:lstStyle/>
        <a:p>
          <a:endParaRPr lang="en-US" sz="1100"/>
        </a:p>
      </dgm:t>
    </dgm:pt>
    <dgm:pt modelId="{91D2D2C0-A0B0-43DF-A1E6-587051589E4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/>
            <a:t>Action Teams</a:t>
          </a:r>
        </a:p>
      </dgm:t>
    </dgm:pt>
    <dgm:pt modelId="{B27522E7-71DE-4778-B9E1-68C6B29C2770}" type="parTrans" cxnId="{25659442-18D9-42C4-9CB1-795DAC2B7E1D}">
      <dgm:prSet/>
      <dgm:spPr/>
      <dgm:t>
        <a:bodyPr/>
        <a:lstStyle/>
        <a:p>
          <a:endParaRPr lang="en-US" sz="1100"/>
        </a:p>
      </dgm:t>
    </dgm:pt>
    <dgm:pt modelId="{568D94E2-AEF4-4095-9ECC-5980AFAA7CCA}" type="sibTrans" cxnId="{25659442-18D9-42C4-9CB1-795DAC2B7E1D}">
      <dgm:prSet/>
      <dgm:spPr/>
      <dgm:t>
        <a:bodyPr/>
        <a:lstStyle/>
        <a:p>
          <a:endParaRPr lang="en-US" sz="1100"/>
        </a:p>
      </dgm:t>
    </dgm:pt>
    <dgm:pt modelId="{B1B24037-7284-4F6F-8AAA-F093733F602D}">
      <dgm:prSet phldrT="[Text]" custT="1"/>
      <dgm:spPr/>
      <dgm:t>
        <a:bodyPr/>
        <a:lstStyle/>
        <a:p>
          <a:r>
            <a:rPr lang="en-US" sz="1100"/>
            <a:t>Comprised of cluster members who have formed a research team with a clearly articulated program of research that is linked to federal and foundation funding priorities.</a:t>
          </a:r>
        </a:p>
      </dgm:t>
    </dgm:pt>
    <dgm:pt modelId="{EA5B3CA6-5374-4FAE-9120-CCD55980F3FE}" type="parTrans" cxnId="{E617EB67-7D88-4441-91E4-2DF21B641CC2}">
      <dgm:prSet/>
      <dgm:spPr/>
      <dgm:t>
        <a:bodyPr/>
        <a:lstStyle/>
        <a:p>
          <a:endParaRPr lang="en-US" sz="1100"/>
        </a:p>
      </dgm:t>
    </dgm:pt>
    <dgm:pt modelId="{620CB5FB-C36B-4B07-8C96-C6CA4468E830}" type="sibTrans" cxnId="{E617EB67-7D88-4441-91E4-2DF21B641CC2}">
      <dgm:prSet/>
      <dgm:spPr/>
      <dgm:t>
        <a:bodyPr/>
        <a:lstStyle/>
        <a:p>
          <a:endParaRPr lang="en-US" sz="1100"/>
        </a:p>
      </dgm:t>
    </dgm:pt>
    <dgm:pt modelId="{493D6C6A-A5DF-4A7E-BB54-C82A73DFEAFA}">
      <dgm:prSet phldrT="[Text]" custT="1"/>
      <dgm:spPr/>
      <dgm:t>
        <a:bodyPr/>
        <a:lstStyle/>
        <a:p>
          <a:r>
            <a:rPr lang="en-US" sz="1100"/>
            <a:t>This group will receive targeted communication and invitations to meetings convened to discuss research directions.</a:t>
          </a:r>
        </a:p>
      </dgm:t>
    </dgm:pt>
    <dgm:pt modelId="{6185B280-3FC6-4186-ADAD-02BF810199B6}" type="parTrans" cxnId="{40722838-FFA3-4842-9BF9-97B697004C47}">
      <dgm:prSet/>
      <dgm:spPr/>
      <dgm:t>
        <a:bodyPr/>
        <a:lstStyle/>
        <a:p>
          <a:endParaRPr lang="en-US" sz="1100"/>
        </a:p>
      </dgm:t>
    </dgm:pt>
    <dgm:pt modelId="{4625D5AF-CD83-430D-A5A9-1B821129C471}" type="sibTrans" cxnId="{40722838-FFA3-4842-9BF9-97B697004C47}">
      <dgm:prSet/>
      <dgm:spPr/>
      <dgm:t>
        <a:bodyPr/>
        <a:lstStyle/>
        <a:p>
          <a:endParaRPr lang="en-US" sz="1100"/>
        </a:p>
      </dgm:t>
    </dgm:pt>
    <dgm:pt modelId="{73553BD5-1A5D-4C64-BDB6-946395D2E4DD}">
      <dgm:prSet phldrT="[Text]" custT="1"/>
      <dgm:spPr/>
      <dgm:t>
        <a:bodyPr/>
        <a:lstStyle/>
        <a:p>
          <a:r>
            <a:rPr lang="en-US" sz="1100" b="1" dirty="0"/>
            <a:t>Faculty who join a working group will be considered HB cluster members</a:t>
          </a:r>
          <a:r>
            <a:rPr lang="en-US" sz="1100" dirty="0"/>
            <a:t>, if they choose to identify as such.</a:t>
          </a:r>
        </a:p>
      </dgm:t>
    </dgm:pt>
    <dgm:pt modelId="{B9E34124-651B-4B27-82EF-BC2AF8B8EFB7}" type="parTrans" cxnId="{A9FCA937-2778-404B-A4C7-65BB7A5DEE0C}">
      <dgm:prSet/>
      <dgm:spPr/>
      <dgm:t>
        <a:bodyPr/>
        <a:lstStyle/>
        <a:p>
          <a:endParaRPr lang="en-US" sz="1100"/>
        </a:p>
      </dgm:t>
    </dgm:pt>
    <dgm:pt modelId="{6911BA3C-4FDA-40D7-971D-DD90F12A3A08}" type="sibTrans" cxnId="{A9FCA937-2778-404B-A4C7-65BB7A5DEE0C}">
      <dgm:prSet/>
      <dgm:spPr/>
      <dgm:t>
        <a:bodyPr/>
        <a:lstStyle/>
        <a:p>
          <a:endParaRPr lang="en-US" sz="1100"/>
        </a:p>
      </dgm:t>
    </dgm:pt>
    <dgm:pt modelId="{B12EC9B2-23CB-4934-A2F9-B57B7ACF17CE}">
      <dgm:prSet phldrT="[Text]" custT="1"/>
      <dgm:spPr/>
      <dgm:t>
        <a:bodyPr/>
        <a:lstStyle/>
        <a:p>
          <a:r>
            <a:rPr lang="en-US" sz="1100" b="1" dirty="0"/>
            <a:t>Action teams may request seed funding as part of a competitive process based on research productivity and potential. </a:t>
          </a:r>
        </a:p>
      </dgm:t>
    </dgm:pt>
    <dgm:pt modelId="{05978230-2F71-4728-819E-D6C83564FB68}" type="parTrans" cxnId="{22CE4B4C-41D7-4467-8527-74B2490E1E8E}">
      <dgm:prSet/>
      <dgm:spPr/>
      <dgm:t>
        <a:bodyPr/>
        <a:lstStyle/>
        <a:p>
          <a:endParaRPr lang="en-US" sz="1100"/>
        </a:p>
      </dgm:t>
    </dgm:pt>
    <dgm:pt modelId="{4A231F6D-D2B8-4154-9F86-7B7FC8328941}" type="sibTrans" cxnId="{22CE4B4C-41D7-4467-8527-74B2490E1E8E}">
      <dgm:prSet/>
      <dgm:spPr/>
      <dgm:t>
        <a:bodyPr/>
        <a:lstStyle/>
        <a:p>
          <a:endParaRPr lang="en-US" sz="1100"/>
        </a:p>
      </dgm:t>
    </dgm:pt>
    <dgm:pt modelId="{D0160EBE-8983-40EB-B524-43B7AAC51643}" type="pres">
      <dgm:prSet presAssocID="{457B3DDE-E329-4403-A6A8-5207B9C244D2}" presName="linearFlow" presStyleCnt="0">
        <dgm:presLayoutVars>
          <dgm:dir/>
          <dgm:animLvl val="lvl"/>
          <dgm:resizeHandles val="exact"/>
        </dgm:presLayoutVars>
      </dgm:prSet>
      <dgm:spPr/>
    </dgm:pt>
    <dgm:pt modelId="{B1B60C75-D4CF-40A8-93A3-19241FFB1BA2}" type="pres">
      <dgm:prSet presAssocID="{8014253D-FFDE-4F4B-AA3A-4EFEE6355BB0}" presName="composite" presStyleCnt="0"/>
      <dgm:spPr/>
    </dgm:pt>
    <dgm:pt modelId="{D7F0915C-9F98-458D-A760-AF9F0D202952}" type="pres">
      <dgm:prSet presAssocID="{8014253D-FFDE-4F4B-AA3A-4EFEE6355BB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6A83F6D-307D-419D-973D-0B0DFCBCE0F6}" type="pres">
      <dgm:prSet presAssocID="{8014253D-FFDE-4F4B-AA3A-4EFEE6355BB0}" presName="descendantText" presStyleLbl="alignAcc1" presStyleIdx="0" presStyleCnt="3" custScaleY="87563">
        <dgm:presLayoutVars>
          <dgm:bulletEnabled val="1"/>
        </dgm:presLayoutVars>
      </dgm:prSet>
      <dgm:spPr/>
    </dgm:pt>
    <dgm:pt modelId="{5B81567B-B486-4098-BB74-8349E11A1E0F}" type="pres">
      <dgm:prSet presAssocID="{58D0AF86-EEC7-40DF-8C54-22C6EEB1526D}" presName="sp" presStyleCnt="0"/>
      <dgm:spPr/>
    </dgm:pt>
    <dgm:pt modelId="{CEB9D6E7-B048-4D58-8B0B-723A16D9A605}" type="pres">
      <dgm:prSet presAssocID="{578881B7-E0F5-4D1F-805F-14D64A43F413}" presName="composite" presStyleCnt="0"/>
      <dgm:spPr/>
    </dgm:pt>
    <dgm:pt modelId="{4DBF8631-7A4F-4256-9E20-4A0D25EBD08F}" type="pres">
      <dgm:prSet presAssocID="{578881B7-E0F5-4D1F-805F-14D64A43F41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FFCB210-B8BE-4625-86D1-BCF56439905A}" type="pres">
      <dgm:prSet presAssocID="{578881B7-E0F5-4D1F-805F-14D64A43F413}" presName="descendantText" presStyleLbl="alignAcc1" presStyleIdx="1" presStyleCnt="3" custScaleY="91831">
        <dgm:presLayoutVars>
          <dgm:bulletEnabled val="1"/>
        </dgm:presLayoutVars>
      </dgm:prSet>
      <dgm:spPr/>
    </dgm:pt>
    <dgm:pt modelId="{AE747EC2-BC5A-4870-BCC1-7677A05D1F6B}" type="pres">
      <dgm:prSet presAssocID="{742AA973-1558-4C93-8767-425F5FF203B5}" presName="sp" presStyleCnt="0"/>
      <dgm:spPr/>
    </dgm:pt>
    <dgm:pt modelId="{E3E9B331-70DC-4EC6-B6D0-3CFCB909F088}" type="pres">
      <dgm:prSet presAssocID="{91D2D2C0-A0B0-43DF-A1E6-587051589E4B}" presName="composite" presStyleCnt="0"/>
      <dgm:spPr/>
    </dgm:pt>
    <dgm:pt modelId="{2E6B165E-AAAE-4D61-9B15-78E75BA4921D}" type="pres">
      <dgm:prSet presAssocID="{91D2D2C0-A0B0-43DF-A1E6-587051589E4B}" presName="parentText" presStyleLbl="alignNode1" presStyleIdx="2" presStyleCnt="3" custLinFactNeighborX="-2784" custLinFactNeighborY="-487">
        <dgm:presLayoutVars>
          <dgm:chMax val="1"/>
          <dgm:bulletEnabled val="1"/>
        </dgm:presLayoutVars>
      </dgm:prSet>
      <dgm:spPr/>
    </dgm:pt>
    <dgm:pt modelId="{BEE3E428-9608-4F7D-878F-28F61AB9BAF0}" type="pres">
      <dgm:prSet presAssocID="{91D2D2C0-A0B0-43DF-A1E6-587051589E4B}" presName="descendantText" presStyleLbl="alignAcc1" presStyleIdx="2" presStyleCnt="3" custScaleY="98773">
        <dgm:presLayoutVars>
          <dgm:bulletEnabled val="1"/>
        </dgm:presLayoutVars>
      </dgm:prSet>
      <dgm:spPr/>
    </dgm:pt>
  </dgm:ptLst>
  <dgm:cxnLst>
    <dgm:cxn modelId="{E400D304-8C74-4C06-BE6A-3E4BCF0E5BE2}" srcId="{8014253D-FFDE-4F4B-AA3A-4EFEE6355BB0}" destId="{895F541C-89E2-4D8C-8B6C-142D288A45C5}" srcOrd="0" destOrd="0" parTransId="{9F2A4252-8EED-4AF1-A892-55641A5C47F6}" sibTransId="{358310F1-7CEC-42A1-A11C-715BB946CA04}"/>
    <dgm:cxn modelId="{A9FCA937-2778-404B-A4C7-65BB7A5DEE0C}" srcId="{578881B7-E0F5-4D1F-805F-14D64A43F413}" destId="{73553BD5-1A5D-4C64-BDB6-946395D2E4DD}" srcOrd="1" destOrd="0" parTransId="{B9E34124-651B-4B27-82EF-BC2AF8B8EFB7}" sibTransId="{6911BA3C-4FDA-40D7-971D-DD90F12A3A08}"/>
    <dgm:cxn modelId="{40722838-FFA3-4842-9BF9-97B697004C47}" srcId="{8014253D-FFDE-4F4B-AA3A-4EFEE6355BB0}" destId="{493D6C6A-A5DF-4A7E-BB54-C82A73DFEAFA}" srcOrd="1" destOrd="0" parTransId="{6185B280-3FC6-4186-ADAD-02BF810199B6}" sibTransId="{4625D5AF-CD83-430D-A5A9-1B821129C471}"/>
    <dgm:cxn modelId="{25659442-18D9-42C4-9CB1-795DAC2B7E1D}" srcId="{457B3DDE-E329-4403-A6A8-5207B9C244D2}" destId="{91D2D2C0-A0B0-43DF-A1E6-587051589E4B}" srcOrd="2" destOrd="0" parTransId="{B27522E7-71DE-4778-B9E1-68C6B29C2770}" sibTransId="{568D94E2-AEF4-4095-9ECC-5980AFAA7CCA}"/>
    <dgm:cxn modelId="{F7092143-DD42-4E90-87A9-B9295A0E3881}" srcId="{578881B7-E0F5-4D1F-805F-14D64A43F413}" destId="{3F107F9A-F5C6-40E5-9B55-42678687C77E}" srcOrd="0" destOrd="0" parTransId="{3DB95A92-6FF3-40CC-B69A-E4E2EB38D669}" sibTransId="{82105728-7753-421E-B2E3-3638416A4349}"/>
    <dgm:cxn modelId="{E617EB67-7D88-4441-91E4-2DF21B641CC2}" srcId="{91D2D2C0-A0B0-43DF-A1E6-587051589E4B}" destId="{B1B24037-7284-4F6F-8AAA-F093733F602D}" srcOrd="0" destOrd="0" parTransId="{EA5B3CA6-5374-4FAE-9120-CCD55980F3FE}" sibTransId="{620CB5FB-C36B-4B07-8C96-C6CA4468E830}"/>
    <dgm:cxn modelId="{50358148-D26B-4295-9E7A-5520BB9521A8}" type="presOf" srcId="{457B3DDE-E329-4403-A6A8-5207B9C244D2}" destId="{D0160EBE-8983-40EB-B524-43B7AAC51643}" srcOrd="0" destOrd="0" presId="urn:microsoft.com/office/officeart/2005/8/layout/chevron2"/>
    <dgm:cxn modelId="{22CE4B4C-41D7-4467-8527-74B2490E1E8E}" srcId="{91D2D2C0-A0B0-43DF-A1E6-587051589E4B}" destId="{B12EC9B2-23CB-4934-A2F9-B57B7ACF17CE}" srcOrd="1" destOrd="0" parTransId="{05978230-2F71-4728-819E-D6C83564FB68}" sibTransId="{4A231F6D-D2B8-4154-9F86-7B7FC8328941}"/>
    <dgm:cxn modelId="{E0CBCA5A-B301-4046-9E4A-D4830D24CF11}" srcId="{457B3DDE-E329-4403-A6A8-5207B9C244D2}" destId="{578881B7-E0F5-4D1F-805F-14D64A43F413}" srcOrd="1" destOrd="0" parTransId="{3E245DC4-83AD-410C-A784-231D9DAA1981}" sibTransId="{742AA973-1558-4C93-8767-425F5FF203B5}"/>
    <dgm:cxn modelId="{D188A386-8401-482F-9463-217E5A803DFC}" type="presOf" srcId="{73553BD5-1A5D-4C64-BDB6-946395D2E4DD}" destId="{EFFCB210-B8BE-4625-86D1-BCF56439905A}" srcOrd="0" destOrd="1" presId="urn:microsoft.com/office/officeart/2005/8/layout/chevron2"/>
    <dgm:cxn modelId="{7AEA088F-066C-478F-8EFD-A1B63DD22B1E}" type="presOf" srcId="{B1B24037-7284-4F6F-8AAA-F093733F602D}" destId="{BEE3E428-9608-4F7D-878F-28F61AB9BAF0}" srcOrd="0" destOrd="0" presId="urn:microsoft.com/office/officeart/2005/8/layout/chevron2"/>
    <dgm:cxn modelId="{232370A6-90CB-4322-85C0-C1FAF9C10CC2}" type="presOf" srcId="{B12EC9B2-23CB-4934-A2F9-B57B7ACF17CE}" destId="{BEE3E428-9608-4F7D-878F-28F61AB9BAF0}" srcOrd="0" destOrd="1" presId="urn:microsoft.com/office/officeart/2005/8/layout/chevron2"/>
    <dgm:cxn modelId="{ACE22EAB-19A5-443B-9F9A-673392E2A83E}" type="presOf" srcId="{493D6C6A-A5DF-4A7E-BB54-C82A73DFEAFA}" destId="{56A83F6D-307D-419D-973D-0B0DFCBCE0F6}" srcOrd="0" destOrd="1" presId="urn:microsoft.com/office/officeart/2005/8/layout/chevron2"/>
    <dgm:cxn modelId="{47EBC1AB-7158-48DF-83F2-1D12C78E1774}" type="presOf" srcId="{91D2D2C0-A0B0-43DF-A1E6-587051589E4B}" destId="{2E6B165E-AAAE-4D61-9B15-78E75BA4921D}" srcOrd="0" destOrd="0" presId="urn:microsoft.com/office/officeart/2005/8/layout/chevron2"/>
    <dgm:cxn modelId="{63F063C6-9D1C-46AC-A199-977B8753D56B}" type="presOf" srcId="{578881B7-E0F5-4D1F-805F-14D64A43F413}" destId="{4DBF8631-7A4F-4256-9E20-4A0D25EBD08F}" srcOrd="0" destOrd="0" presId="urn:microsoft.com/office/officeart/2005/8/layout/chevron2"/>
    <dgm:cxn modelId="{50C165C9-460D-41B4-920E-413A266936F6}" type="presOf" srcId="{895F541C-89E2-4D8C-8B6C-142D288A45C5}" destId="{56A83F6D-307D-419D-973D-0B0DFCBCE0F6}" srcOrd="0" destOrd="0" presId="urn:microsoft.com/office/officeart/2005/8/layout/chevron2"/>
    <dgm:cxn modelId="{4E2A9BD6-5C3B-4481-83FA-3E56A4D8C868}" type="presOf" srcId="{8014253D-FFDE-4F4B-AA3A-4EFEE6355BB0}" destId="{D7F0915C-9F98-458D-A760-AF9F0D202952}" srcOrd="0" destOrd="0" presId="urn:microsoft.com/office/officeart/2005/8/layout/chevron2"/>
    <dgm:cxn modelId="{C23546E0-FAE3-41A7-AFE0-CA25D58187EE}" srcId="{457B3DDE-E329-4403-A6A8-5207B9C244D2}" destId="{8014253D-FFDE-4F4B-AA3A-4EFEE6355BB0}" srcOrd="0" destOrd="0" parTransId="{3C65ADD9-A608-49AC-A7A8-5277E6128A33}" sibTransId="{58D0AF86-EEC7-40DF-8C54-22C6EEB1526D}"/>
    <dgm:cxn modelId="{2F2FA7E3-7EFD-4C96-B36A-0E9B6C749E60}" type="presOf" srcId="{3F107F9A-F5C6-40E5-9B55-42678687C77E}" destId="{EFFCB210-B8BE-4625-86D1-BCF56439905A}" srcOrd="0" destOrd="0" presId="urn:microsoft.com/office/officeart/2005/8/layout/chevron2"/>
    <dgm:cxn modelId="{FF8CC935-8928-4DCC-A826-C31E0B68437A}" type="presParOf" srcId="{D0160EBE-8983-40EB-B524-43B7AAC51643}" destId="{B1B60C75-D4CF-40A8-93A3-19241FFB1BA2}" srcOrd="0" destOrd="0" presId="urn:microsoft.com/office/officeart/2005/8/layout/chevron2"/>
    <dgm:cxn modelId="{15BDBC88-F6ED-4428-BFC4-F60DB4176EE9}" type="presParOf" srcId="{B1B60C75-D4CF-40A8-93A3-19241FFB1BA2}" destId="{D7F0915C-9F98-458D-A760-AF9F0D202952}" srcOrd="0" destOrd="0" presId="urn:microsoft.com/office/officeart/2005/8/layout/chevron2"/>
    <dgm:cxn modelId="{FCF4503F-E94A-4732-B128-C85A79A35D09}" type="presParOf" srcId="{B1B60C75-D4CF-40A8-93A3-19241FFB1BA2}" destId="{56A83F6D-307D-419D-973D-0B0DFCBCE0F6}" srcOrd="1" destOrd="0" presId="urn:microsoft.com/office/officeart/2005/8/layout/chevron2"/>
    <dgm:cxn modelId="{A8F5D837-D5C5-43B7-839E-688CC2A03DDB}" type="presParOf" srcId="{D0160EBE-8983-40EB-B524-43B7AAC51643}" destId="{5B81567B-B486-4098-BB74-8349E11A1E0F}" srcOrd="1" destOrd="0" presId="urn:microsoft.com/office/officeart/2005/8/layout/chevron2"/>
    <dgm:cxn modelId="{655A2E54-0501-48B4-AF1C-6D55E2FDF6A4}" type="presParOf" srcId="{D0160EBE-8983-40EB-B524-43B7AAC51643}" destId="{CEB9D6E7-B048-4D58-8B0B-723A16D9A605}" srcOrd="2" destOrd="0" presId="urn:microsoft.com/office/officeart/2005/8/layout/chevron2"/>
    <dgm:cxn modelId="{6E2837B5-3553-4C67-B780-0FDBD6A9BEC6}" type="presParOf" srcId="{CEB9D6E7-B048-4D58-8B0B-723A16D9A605}" destId="{4DBF8631-7A4F-4256-9E20-4A0D25EBD08F}" srcOrd="0" destOrd="0" presId="urn:microsoft.com/office/officeart/2005/8/layout/chevron2"/>
    <dgm:cxn modelId="{964CC93B-40B3-408A-BEF7-2E4818413F6E}" type="presParOf" srcId="{CEB9D6E7-B048-4D58-8B0B-723A16D9A605}" destId="{EFFCB210-B8BE-4625-86D1-BCF56439905A}" srcOrd="1" destOrd="0" presId="urn:microsoft.com/office/officeart/2005/8/layout/chevron2"/>
    <dgm:cxn modelId="{F8DA5465-AD15-4196-A851-487D3A7F6F7E}" type="presParOf" srcId="{D0160EBE-8983-40EB-B524-43B7AAC51643}" destId="{AE747EC2-BC5A-4870-BCC1-7677A05D1F6B}" srcOrd="3" destOrd="0" presId="urn:microsoft.com/office/officeart/2005/8/layout/chevron2"/>
    <dgm:cxn modelId="{55C150AD-2D5D-438E-92E4-57823A07E36E}" type="presParOf" srcId="{D0160EBE-8983-40EB-B524-43B7AAC51643}" destId="{E3E9B331-70DC-4EC6-B6D0-3CFCB909F088}" srcOrd="4" destOrd="0" presId="urn:microsoft.com/office/officeart/2005/8/layout/chevron2"/>
    <dgm:cxn modelId="{57F5DEEA-5518-41B8-A546-CCDA4F1900DD}" type="presParOf" srcId="{E3E9B331-70DC-4EC6-B6D0-3CFCB909F088}" destId="{2E6B165E-AAAE-4D61-9B15-78E75BA4921D}" srcOrd="0" destOrd="0" presId="urn:microsoft.com/office/officeart/2005/8/layout/chevron2"/>
    <dgm:cxn modelId="{64A2B151-53B6-4650-B5C7-5FEC6A0F31C1}" type="presParOf" srcId="{E3E9B331-70DC-4EC6-B6D0-3CFCB909F088}" destId="{BEE3E428-9608-4F7D-878F-28F61AB9B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097D-3807-43ED-89D8-5E3357E9CCF3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86EC9-9170-487C-8731-AE7A631823D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1BEF0-86D5-44F5-82B6-38AADE24B69F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7253-D8F4-4AA6-86C4-A54E4DCB2576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A0A54-8326-4AD4-AADA-96278A7447F5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63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REDE</a:t>
          </a:r>
        </a:p>
      </dsp:txBody>
      <dsp:txXfrm>
        <a:off x="2156891" y="321071"/>
        <a:ext cx="1782216" cy="891108"/>
      </dsp:txXfrm>
    </dsp:sp>
    <dsp:sp modelId="{B8C01CC5-D339-4013-BAE2-070CF8063A0F}">
      <dsp:nvSpPr>
        <dsp:cNvPr id="0" name=""/>
        <dsp:cNvSpPr/>
      </dsp:nvSpPr>
      <dsp:spPr>
        <a:xfrm>
          <a:off x="2246002" y="383674"/>
          <a:ext cx="534665" cy="7659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F2138-4D27-4698-BD1B-0DD2D4F707F3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63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Behavior Research </a:t>
          </a:r>
        </a:p>
      </dsp:txBody>
      <dsp:txXfrm>
        <a:off x="409" y="2851819"/>
        <a:ext cx="1782216" cy="891108"/>
      </dsp:txXfrm>
    </dsp:sp>
    <dsp:sp modelId="{51D78703-CF36-418C-92EB-7376E3549129}">
      <dsp:nvSpPr>
        <dsp:cNvPr id="0" name=""/>
        <dsp:cNvSpPr/>
      </dsp:nvSpPr>
      <dsp:spPr>
        <a:xfrm>
          <a:off x="89520" y="2940930"/>
          <a:ext cx="534665" cy="71288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2CED0-C031-4D45-921C-4C58465D6F76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63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Natural Resources &amp; Environment</a:t>
          </a:r>
        </a:p>
      </dsp:txBody>
      <dsp:txXfrm>
        <a:off x="2156891" y="2851819"/>
        <a:ext cx="1782216" cy="891108"/>
      </dsp:txXfrm>
    </dsp:sp>
    <dsp:sp modelId="{08D02089-FE91-43F2-B3B0-7B1245DFB6C6}">
      <dsp:nvSpPr>
        <dsp:cNvPr id="0" name=""/>
        <dsp:cNvSpPr/>
      </dsp:nvSpPr>
      <dsp:spPr>
        <a:xfrm>
          <a:off x="2246002" y="2940930"/>
          <a:ext cx="534665" cy="71288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168C4-7952-4B63-88CD-2A68D62F4F29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63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Precision Health</a:t>
          </a:r>
        </a:p>
      </dsp:txBody>
      <dsp:txXfrm>
        <a:off x="4313373" y="2851819"/>
        <a:ext cx="1782216" cy="891108"/>
      </dsp:txXfrm>
    </dsp:sp>
    <dsp:sp modelId="{49699D53-F75C-424F-B5CA-4E7866E69C32}">
      <dsp:nvSpPr>
        <dsp:cNvPr id="0" name=""/>
        <dsp:cNvSpPr/>
      </dsp:nvSpPr>
      <dsp:spPr>
        <a:xfrm>
          <a:off x="4402484" y="2940930"/>
          <a:ext cx="534665" cy="71288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BC6C0-F84B-4690-B5A7-061AE34C5630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63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Opioid  Epidemic Initiative</a:t>
          </a:r>
        </a:p>
      </dsp:txBody>
      <dsp:txXfrm>
        <a:off x="1078650" y="1586445"/>
        <a:ext cx="1782216" cy="891108"/>
      </dsp:txXfrm>
    </dsp:sp>
    <dsp:sp modelId="{16C388A5-5FF6-4CA1-BBDE-D4C719403385}">
      <dsp:nvSpPr>
        <dsp:cNvPr id="0" name=""/>
        <dsp:cNvSpPr/>
      </dsp:nvSpPr>
      <dsp:spPr>
        <a:xfrm>
          <a:off x="1167761" y="1675556"/>
          <a:ext cx="534665" cy="71288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0915C-9F98-458D-A760-AF9F0D202952}">
      <dsp:nvSpPr>
        <dsp:cNvPr id="0" name=""/>
        <dsp:cNvSpPr/>
      </dsp:nvSpPr>
      <dsp:spPr>
        <a:xfrm rot="5400000">
          <a:off x="-256855" y="257305"/>
          <a:ext cx="1712372" cy="1198660"/>
        </a:xfrm>
        <a:prstGeom prst="chevron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HB Interest Group</a:t>
          </a:r>
        </a:p>
      </dsp:txBody>
      <dsp:txXfrm rot="-5400000">
        <a:off x="1" y="599779"/>
        <a:ext cx="1198660" cy="513712"/>
      </dsp:txXfrm>
    </dsp:sp>
    <dsp:sp modelId="{56A83F6D-307D-419D-973D-0B0DFCBCE0F6}">
      <dsp:nvSpPr>
        <dsp:cNvPr id="0" name=""/>
        <dsp:cNvSpPr/>
      </dsp:nvSpPr>
      <dsp:spPr>
        <a:xfrm rot="5400000">
          <a:off x="3534356" y="-2266031"/>
          <a:ext cx="974612" cy="5646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Comprised of all individuals on the HB cluster email list who have expressed an interest in the cluster mission through attending general meetings or responding to surveys.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This group will receive targeted communication and invitations to meetings convened to discuss research directions.</a:t>
          </a:r>
        </a:p>
      </dsp:txBody>
      <dsp:txXfrm rot="-5400000">
        <a:off x="1198661" y="117241"/>
        <a:ext cx="5598427" cy="879458"/>
      </dsp:txXfrm>
    </dsp:sp>
    <dsp:sp modelId="{4DBF8631-7A4F-4256-9E20-4A0D25EBD08F}">
      <dsp:nvSpPr>
        <dsp:cNvPr id="0" name=""/>
        <dsp:cNvSpPr/>
      </dsp:nvSpPr>
      <dsp:spPr>
        <a:xfrm rot="5400000">
          <a:off x="-256855" y="1776644"/>
          <a:ext cx="1712372" cy="1198660"/>
        </a:xfrm>
        <a:prstGeom prst="chevron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Working Groups</a:t>
          </a:r>
        </a:p>
      </dsp:txBody>
      <dsp:txXfrm rot="-5400000">
        <a:off x="1" y="2119118"/>
        <a:ext cx="1198660" cy="513712"/>
      </dsp:txXfrm>
    </dsp:sp>
    <dsp:sp modelId="{EFFCB210-B8BE-4625-86D1-BCF56439905A}">
      <dsp:nvSpPr>
        <dsp:cNvPr id="0" name=""/>
        <dsp:cNvSpPr/>
      </dsp:nvSpPr>
      <dsp:spPr>
        <a:xfrm rot="5400000">
          <a:off x="3510604" y="-746692"/>
          <a:ext cx="1022117" cy="5646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Comprised of faculty from various disciplines who have organized themselves into smaller groups to explore ways to combine complementary expertise to address one of the cluster research foci.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Faculty who join a working group will be considered HB cluster members</a:t>
          </a:r>
          <a:r>
            <a:rPr lang="en-US" sz="1100" kern="1200" dirty="0"/>
            <a:t>, if they choose to identify as such.</a:t>
          </a:r>
        </a:p>
      </dsp:txBody>
      <dsp:txXfrm rot="-5400000">
        <a:off x="1198661" y="1615147"/>
        <a:ext cx="5596108" cy="922325"/>
      </dsp:txXfrm>
    </dsp:sp>
    <dsp:sp modelId="{2E6B165E-AAAE-4D61-9B15-78E75BA4921D}">
      <dsp:nvSpPr>
        <dsp:cNvPr id="0" name=""/>
        <dsp:cNvSpPr/>
      </dsp:nvSpPr>
      <dsp:spPr>
        <a:xfrm rot="5400000">
          <a:off x="-256855" y="3287644"/>
          <a:ext cx="1712372" cy="1198660"/>
        </a:xfrm>
        <a:prstGeom prst="chevron">
          <a:avLst/>
        </a:prstGeom>
        <a:solidFill>
          <a:srgbClr val="7030A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Action Teams</a:t>
          </a:r>
        </a:p>
      </dsp:txBody>
      <dsp:txXfrm rot="-5400000">
        <a:off x="1" y="3630118"/>
        <a:ext cx="1198660" cy="513712"/>
      </dsp:txXfrm>
    </dsp:sp>
    <dsp:sp modelId="{BEE3E428-9608-4F7D-878F-28F61AB9BAF0}">
      <dsp:nvSpPr>
        <dsp:cNvPr id="0" name=""/>
        <dsp:cNvSpPr/>
      </dsp:nvSpPr>
      <dsp:spPr>
        <a:xfrm rot="5400000">
          <a:off x="3471970" y="772646"/>
          <a:ext cx="1099384" cy="5646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Comprised of cluster members who have formed a research team with a clearly articulated program of research that is linked to federal and foundation funding priorities.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Action teams may request seed funding as part of a competitive process based on research productivity and potential. </a:t>
          </a:r>
        </a:p>
      </dsp:txBody>
      <dsp:txXfrm rot="-5400000">
        <a:off x="1198660" y="3099624"/>
        <a:ext cx="5592336" cy="99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1FA7-DD03-49EA-85B5-3BBB0EB4283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73FB-3449-4065-9F4B-4C3BE3E9B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lazarus.org/the-mode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ACB58D6-2387-485E-8397-E1F7B0E71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58975" y="1050925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F02CC99-ADEE-4391-8827-3A5CA9C67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85813" y="4286250"/>
            <a:ext cx="5662612" cy="406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384D060-286E-45C2-B599-0F1C98B42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394BF5-7BB1-4A04-B526-4E1F9FE15F9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FF093D78-A943-4D16-864F-C048B0C4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4413250"/>
            <a:ext cx="5483225" cy="482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Beaufort - Bonnie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Bertie – Silas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Brunswick - </a:t>
            </a:r>
            <a:r>
              <a:rPr lang="en-US" altLang="en-US" sz="9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Tajanae</a:t>
            </a:r>
            <a:endParaRPr lang="en-US" altLang="en-US" sz="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Carteret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Craven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- KJ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Duplin - </a:t>
            </a: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Ciandra</a:t>
            </a:r>
            <a:endParaRPr lang="en-US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Gates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Greene - Lauren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Camden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Chowan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Craven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Cumberland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Kiera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Currituck -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Edgecomb</a:t>
            </a:r>
            <a:endParaRPr lang="en-US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Halifax -Kianda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Hertford - Taylor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Hyde - Zach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Jones – Christopher/Brian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Lenoir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- Alexis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Nash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Hanover 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Brittany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Northhampton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Onslow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Pamlico - </a:t>
            </a: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Eriona</a:t>
            </a:r>
            <a:endParaRPr lang="en-US" alt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Pasquotank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Perquimans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Pitt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Tyrrell - LC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- Abigail</a:t>
            </a:r>
          </a:p>
          <a:p>
            <a:pPr eaLnBrk="1" hangingPunct="1">
              <a:lnSpc>
                <a:spcPct val="107000"/>
              </a:lnSpc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Wayne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Jeremiah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0555164-5961-48C4-A179-BF4C3D460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D7A49FC4-083C-4465-9B12-4DFE84F42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Established in 2007 in Wilkes County</a:t>
            </a:r>
          </a:p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response to extremely high overdose mortality rates in Wilkes County, NC</a:t>
            </a:r>
          </a:p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Project Lazarus successfully and dramatically decreased Wilkes’ overdose mortality rate by devising and implementing what is now known as the Project Lazarus Model. </a:t>
            </a:r>
          </a:p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Project Lazarus Model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 is a public health model based on the twin premises that overdose deaths are preventable and that all communities are responsible for their own health. </a:t>
            </a:r>
          </a:p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Reported a 50% decrease in opioid overdose deaths between 2009-2014</a:t>
            </a:r>
          </a:p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Provider education &amp; ER visits combined reduced deaths by 12%.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3BB77672-38DF-448E-B7D1-BE6219717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89C0DE-93AC-453F-8808-F5B8DC41C3A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79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6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87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5C2E-6462-4C91-9172-2A54464CC9E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F7069D-E6FB-4A33-B118-9CAFEFF3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2EB0-EC18-48C2-9B70-485040E55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Health Behavior Research Cluster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FE1F0-2173-4F10-B82A-09117429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End-of-Year Meeting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May 8, 2019</a:t>
            </a:r>
          </a:p>
        </p:txBody>
      </p:sp>
    </p:spTree>
    <p:extLst>
      <p:ext uri="{BB962C8B-B14F-4D97-AF65-F5344CB8AC3E}">
        <p14:creationId xmlns:p14="http://schemas.microsoft.com/office/powerpoint/2010/main" val="38061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B5BA-3535-454F-8C0E-B96DCAF2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" y="609600"/>
            <a:ext cx="6687805" cy="9400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Cluster Research Priority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9602-9EDF-4182-A2A5-0E885860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1" y="1443790"/>
            <a:ext cx="6553052" cy="4597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/>
              <a:t>Year 1</a:t>
            </a:r>
          </a:p>
          <a:p>
            <a:r>
              <a:rPr lang="en-US" sz="2800" dirty="0"/>
              <a:t>Pregnancy and infant health</a:t>
            </a:r>
          </a:p>
          <a:p>
            <a:r>
              <a:rPr lang="en-US" sz="2600" dirty="0"/>
              <a:t>Adolescent risk reduction</a:t>
            </a:r>
          </a:p>
          <a:p>
            <a:pPr marL="0" indent="0">
              <a:buNone/>
            </a:pPr>
            <a:r>
              <a:rPr lang="en-US" sz="2800" u="sng" dirty="0"/>
              <a:t>Year 2</a:t>
            </a:r>
          </a:p>
          <a:p>
            <a:r>
              <a:rPr lang="en-US" sz="2800" dirty="0"/>
              <a:t>Opioid epidemic</a:t>
            </a:r>
          </a:p>
          <a:p>
            <a:pPr marL="0" indent="0">
              <a:buNone/>
            </a:pPr>
            <a:r>
              <a:rPr lang="en-US" sz="2800" u="sng" dirty="0"/>
              <a:t>Year 3</a:t>
            </a:r>
          </a:p>
          <a:p>
            <a:r>
              <a:rPr lang="en-US" sz="2800" dirty="0"/>
              <a:t>Cardiovascular risk reduction and disease management </a:t>
            </a:r>
          </a:p>
          <a:p>
            <a:r>
              <a:rPr lang="en-US" sz="2800" dirty="0"/>
              <a:t>Rural occupational health and                                    well being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821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2F52EC-7813-4606-BC89-8BE454712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788341"/>
              </p:ext>
            </p:extLst>
          </p:nvPr>
        </p:nvGraphicFramePr>
        <p:xfrm>
          <a:off x="735455" y="1270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06649B2-C10E-4085-98E2-5E0F58952C56}"/>
              </a:ext>
            </a:extLst>
          </p:cNvPr>
          <p:cNvSpPr/>
          <p:nvPr/>
        </p:nvSpPr>
        <p:spPr>
          <a:xfrm>
            <a:off x="7166951" y="4264388"/>
            <a:ext cx="980387" cy="5467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9C933-D369-4A7D-A321-80148C4F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Pan-Cluster Opioid Initiative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46D4DB-FD2A-43B4-8102-0D4D30AB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32C7-1B57-4E1A-81A0-7653E0FD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58" y="841338"/>
            <a:ext cx="6381946" cy="40124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North Carolina Opioid Crisis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C174E7BD-810B-4ABD-9B0F-B3A0D2D55F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" y="1493949"/>
            <a:ext cx="6702855" cy="4905652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20" name="Picture 19" descr="red-pushpin">
            <a:extLst>
              <a:ext uri="{FF2B5EF4-FFF2-40B4-BE49-F238E27FC236}">
                <a16:creationId xmlns:a16="http://schemas.microsoft.com/office/drawing/2014/main" id="{19E8A874-EEAC-4BBF-AF9E-D0A13D00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9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86774" y="4290728"/>
            <a:ext cx="367899" cy="36789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20" descr="red-pushpin">
            <a:extLst>
              <a:ext uri="{FF2B5EF4-FFF2-40B4-BE49-F238E27FC236}">
                <a16:creationId xmlns:a16="http://schemas.microsoft.com/office/drawing/2014/main" id="{6E49271C-2C58-4F6F-9DF4-768366D0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021"/>
                    </a14:imgEffect>
                    <a14:imgEffect>
                      <a14:saturation sat="3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26281" y="3561764"/>
            <a:ext cx="385011" cy="3850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25" descr="red-pushpin">
            <a:extLst>
              <a:ext uri="{FF2B5EF4-FFF2-40B4-BE49-F238E27FC236}">
                <a16:creationId xmlns:a16="http://schemas.microsoft.com/office/drawing/2014/main" id="{BAC8A1D9-C363-47FB-A084-5EC28A91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59586" y="3887811"/>
            <a:ext cx="385010" cy="40291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Picture 26" descr="red-pushpin">
            <a:extLst>
              <a:ext uri="{FF2B5EF4-FFF2-40B4-BE49-F238E27FC236}">
                <a16:creationId xmlns:a16="http://schemas.microsoft.com/office/drawing/2014/main" id="{F577021E-E9A8-4A18-BA70-D851A9FD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85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75824" y="2788593"/>
            <a:ext cx="336884" cy="27061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36409-9B91-415E-9020-FB3C823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7" y="242721"/>
            <a:ext cx="8232546" cy="132556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Project Lazarus Intervention Model</a:t>
            </a:r>
          </a:p>
        </p:txBody>
      </p:sp>
      <p:pic>
        <p:nvPicPr>
          <p:cNvPr id="64515" name="Content Placeholder 12">
            <a:extLst>
              <a:ext uri="{FF2B5EF4-FFF2-40B4-BE49-F238E27FC236}">
                <a16:creationId xmlns:a16="http://schemas.microsoft.com/office/drawing/2014/main" id="{63C0A1D4-71CB-49E4-892F-B1EA63668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13" y="1135782"/>
            <a:ext cx="6596778" cy="4943714"/>
          </a:xfrm>
        </p:spPr>
      </p:pic>
      <p:sp>
        <p:nvSpPr>
          <p:cNvPr id="64516" name="Rectangle 13">
            <a:extLst>
              <a:ext uri="{FF2B5EF4-FFF2-40B4-BE49-F238E27FC236}">
                <a16:creationId xmlns:a16="http://schemas.microsoft.com/office/drawing/2014/main" id="{998A326C-C240-4D37-870A-CC2BABC8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6192792"/>
            <a:ext cx="254114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50" dirty="0"/>
              <a:t>https://www.projectlazarus.org/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2D34-601D-4481-BF2E-B262C0C2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717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Cluster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7AA2-8FBE-4505-9D29-3FEEB4B3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427469"/>
            <a:ext cx="7886700" cy="516039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5C7E11-1931-4AE3-85B2-7B78408BC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901772"/>
              </p:ext>
            </p:extLst>
          </p:nvPr>
        </p:nvGraphicFramePr>
        <p:xfrm>
          <a:off x="628650" y="1427469"/>
          <a:ext cx="6844665" cy="475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40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9995-9B95-4ABD-99C7-029A7D66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Health Behavior Research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E6D2-216F-4F9D-B21E-BCED87D8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80674"/>
            <a:ext cx="6347714" cy="4260689"/>
          </a:xfrm>
        </p:spPr>
        <p:txBody>
          <a:bodyPr>
            <a:noAutofit/>
          </a:bodyPr>
          <a:lstStyle/>
          <a:p>
            <a:r>
              <a:rPr lang="en-US" sz="2400" dirty="0"/>
              <a:t>157 Respondents</a:t>
            </a:r>
          </a:p>
          <a:p>
            <a:r>
              <a:rPr lang="en-US" sz="2400" dirty="0"/>
              <a:t>50+ disciplines represented</a:t>
            </a:r>
          </a:p>
          <a:p>
            <a:r>
              <a:rPr lang="en-US" sz="2400" dirty="0"/>
              <a:t>Survey identified:</a:t>
            </a:r>
          </a:p>
          <a:p>
            <a:pPr lvl="1"/>
            <a:r>
              <a:rPr lang="en-US" sz="2400" dirty="0"/>
              <a:t>Research Areas</a:t>
            </a:r>
          </a:p>
          <a:p>
            <a:pPr lvl="1"/>
            <a:r>
              <a:rPr lang="en-US" sz="2400" dirty="0"/>
              <a:t>Age Groups</a:t>
            </a:r>
          </a:p>
          <a:p>
            <a:pPr lvl="1"/>
            <a:r>
              <a:rPr lang="en-US" sz="2400" dirty="0"/>
              <a:t>Special Populations</a:t>
            </a:r>
          </a:p>
          <a:p>
            <a:pPr lvl="1"/>
            <a:r>
              <a:rPr lang="en-US" sz="2400" dirty="0"/>
              <a:t>ENC 29 Counties and other ENC &amp; RNC counties</a:t>
            </a:r>
          </a:p>
          <a:p>
            <a:r>
              <a:rPr lang="en-US" sz="2400" dirty="0"/>
              <a:t>Dashboard Tool will go live in late April</a:t>
            </a:r>
          </a:p>
        </p:txBody>
      </p:sp>
    </p:spTree>
    <p:extLst>
      <p:ext uri="{BB962C8B-B14F-4D97-AF65-F5344CB8AC3E}">
        <p14:creationId xmlns:p14="http://schemas.microsoft.com/office/powerpoint/2010/main" val="108561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7F5C-4AE6-4212-94CA-5A818BBA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956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EDD9-450D-4082-B247-CD0D0FFE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08" y="1405288"/>
            <a:ext cx="7353701" cy="4636075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HBR Dashboard – Late May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Opioid Research Capacity Assessment – June</a:t>
            </a:r>
          </a:p>
          <a:p>
            <a:endParaRPr lang="en-US" sz="2400" dirty="0"/>
          </a:p>
          <a:p>
            <a:r>
              <a:rPr lang="en-US" sz="2400" dirty="0"/>
              <a:t>RFP Announcement – July 1</a:t>
            </a:r>
          </a:p>
        </p:txBody>
      </p:sp>
    </p:spTree>
    <p:extLst>
      <p:ext uri="{BB962C8B-B14F-4D97-AF65-F5344CB8AC3E}">
        <p14:creationId xmlns:p14="http://schemas.microsoft.com/office/powerpoint/2010/main" val="9652015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030A0"/>
      </a:accent1>
      <a:accent2>
        <a:srgbClr val="CC99FF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1637</TotalTime>
  <Words>395</Words>
  <Application>Microsoft Office PowerPoint</Application>
  <PresentationFormat>On-screen Show (4:3)</PresentationFormat>
  <Paragraphs>88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Health Behavior Research Cluster</vt:lpstr>
      <vt:lpstr>Cluster Research Priority Areas</vt:lpstr>
      <vt:lpstr>Pan-Cluster Opioid Initiative</vt:lpstr>
      <vt:lpstr>North Carolina Opioid Crisis</vt:lpstr>
      <vt:lpstr>Project Lazarus Intervention Model</vt:lpstr>
      <vt:lpstr>Cluster Participation</vt:lpstr>
      <vt:lpstr>Health Behavior Research Survey Results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Lisa</dc:creator>
  <cp:lastModifiedBy>Campbell, Lisa</cp:lastModifiedBy>
  <cp:revision>22</cp:revision>
  <dcterms:created xsi:type="dcterms:W3CDTF">2018-11-29T19:59:09Z</dcterms:created>
  <dcterms:modified xsi:type="dcterms:W3CDTF">2019-05-07T22:19:31Z</dcterms:modified>
</cp:coreProperties>
</file>