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6327"/>
  </p:normalViewPr>
  <p:slideViewPr>
    <p:cSldViewPr snapToGrid="0">
      <p:cViewPr varScale="1">
        <p:scale>
          <a:sx n="44" d="100"/>
          <a:sy n="44" d="100"/>
        </p:scale>
        <p:origin x="3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75A1-FF36-0E42-919A-439B225A0CD9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7C41-3813-7548-9482-68211B4B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6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75A1-FF36-0E42-919A-439B225A0CD9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7C41-3813-7548-9482-68211B4B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6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75A1-FF36-0E42-919A-439B225A0CD9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7C41-3813-7548-9482-68211B4B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3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75A1-FF36-0E42-919A-439B225A0CD9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7C41-3813-7548-9482-68211B4B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9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75A1-FF36-0E42-919A-439B225A0CD9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7C41-3813-7548-9482-68211B4B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6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75A1-FF36-0E42-919A-439B225A0CD9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7C41-3813-7548-9482-68211B4B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2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75A1-FF36-0E42-919A-439B225A0CD9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7C41-3813-7548-9482-68211B4B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5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75A1-FF36-0E42-919A-439B225A0CD9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7C41-3813-7548-9482-68211B4B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3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75A1-FF36-0E42-919A-439B225A0CD9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7C41-3813-7548-9482-68211B4B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8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75A1-FF36-0E42-919A-439B225A0CD9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7C41-3813-7548-9482-68211B4B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0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75A1-FF36-0E42-919A-439B225A0CD9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7C41-3813-7548-9482-68211B4B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2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775A1-FF36-0E42-919A-439B225A0CD9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57C41-3813-7548-9482-68211B4B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8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5F4000F-AC66-DE1F-762A-EC042CF85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26" t="8747" r="6504" b="16638"/>
          <a:stretch/>
        </p:blipFill>
        <p:spPr>
          <a:xfrm>
            <a:off x="-1" y="0"/>
            <a:ext cx="13716001" cy="112709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24FDF0-53CE-4F09-85AC-867B0D949C37}"/>
              </a:ext>
            </a:extLst>
          </p:cNvPr>
          <p:cNvSpPr/>
          <p:nvPr/>
        </p:nvSpPr>
        <p:spPr>
          <a:xfrm>
            <a:off x="0" y="11270974"/>
            <a:ext cx="13716000" cy="2445026"/>
          </a:xfrm>
          <a:prstGeom prst="rect">
            <a:avLst/>
          </a:prstGeom>
          <a:solidFill>
            <a:srgbClr val="592A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265035-38F2-4640-7D6B-0C4E9DD91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95" y="12036444"/>
            <a:ext cx="2664668" cy="9972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862666-83FA-246F-221D-FF7B1B8A1439}"/>
              </a:ext>
            </a:extLst>
          </p:cNvPr>
          <p:cNvSpPr txBox="1"/>
          <p:nvPr/>
        </p:nvSpPr>
        <p:spPr>
          <a:xfrm>
            <a:off x="690995" y="6495201"/>
            <a:ext cx="7084318" cy="427809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venir Next Medium" panose="020B0503020202020204" pitchFamily="34" charset="0"/>
              </a:rPr>
              <a:t>Click to add brief study information. </a:t>
            </a:r>
            <a:r>
              <a:rPr lang="en-US" dirty="0">
                <a:solidFill>
                  <a:schemeClr val="bg1"/>
                </a:solidFill>
                <a:latin typeface="Avenir Next Medium" panose="020B0503020202020204" pitchFamily="34" charset="0"/>
              </a:rPr>
              <a:t>You can include a very brief overview and bullet points for qualified participants to be used when recruiting:</a:t>
            </a:r>
            <a:br>
              <a:rPr lang="en-US" sz="1200" dirty="0">
                <a:solidFill>
                  <a:schemeClr val="bg1"/>
                </a:solidFill>
                <a:latin typeface="Avenir Next Medium" panose="020B0503020202020204" pitchFamily="34" charset="0"/>
              </a:rPr>
            </a:br>
            <a:endParaRPr lang="en-US" sz="1200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venir Next Medium" panose="020B0503020202020204" pitchFamily="34" charset="0"/>
              </a:rPr>
              <a:t>Age and/or 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venir Next Medium" panose="020B0503020202020204" pitchFamily="34" charset="0"/>
              </a:rPr>
              <a:t>Other necessary demographics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venir Next Medium" panose="020B0503020202020204" pitchFamily="34" charset="0"/>
              </a:rPr>
              <a:t>Demographics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venir Next Medium" panose="020B0503020202020204" pitchFamily="34" charset="0"/>
              </a:rPr>
              <a:t>Study criteria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2139A6-94BC-6566-DBDF-9290F682CA47}"/>
              </a:ext>
            </a:extLst>
          </p:cNvPr>
          <p:cNvSpPr txBox="1"/>
          <p:nvPr/>
        </p:nvSpPr>
        <p:spPr>
          <a:xfrm>
            <a:off x="8938863" y="7328762"/>
            <a:ext cx="3945863" cy="3444533"/>
          </a:xfrm>
          <a:prstGeom prst="rect">
            <a:avLst/>
          </a:prstGeom>
          <a:solidFill>
            <a:srgbClr val="592A8A">
              <a:alpha val="59833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3080"/>
              </a:lnSpc>
            </a:pPr>
            <a:r>
              <a:rPr lang="en-US" b="1" dirty="0">
                <a:solidFill>
                  <a:schemeClr val="bg1"/>
                </a:solidFill>
                <a:latin typeface="Avenir Next Medium" panose="020B0503020202020204" pitchFamily="34" charset="0"/>
              </a:rPr>
              <a:t>Click to add contact information.</a:t>
            </a:r>
          </a:p>
          <a:p>
            <a:r>
              <a:rPr lang="en-US" sz="3200" b="1" dirty="0">
                <a:solidFill>
                  <a:schemeClr val="bg1"/>
                </a:solidFill>
                <a:latin typeface="Avenir Next Medium" panose="020B0503020202020204" pitchFamily="34" charset="0"/>
              </a:rPr>
              <a:t>If interested in this study, contact:</a:t>
            </a:r>
            <a:br>
              <a:rPr lang="en-US" sz="3200" b="1" dirty="0">
                <a:solidFill>
                  <a:schemeClr val="bg1"/>
                </a:solidFill>
                <a:latin typeface="Avenir Next Medium" panose="020B0503020202020204" pitchFamily="34" charset="0"/>
              </a:rPr>
            </a:br>
            <a:endParaRPr lang="en-US" sz="3200" b="1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venir Next Medium" panose="020B0503020202020204" pitchFamily="34" charset="0"/>
              </a:rPr>
              <a:t>Name</a:t>
            </a:r>
          </a:p>
          <a:p>
            <a:r>
              <a:rPr lang="en-US" sz="3200" b="1" dirty="0">
                <a:solidFill>
                  <a:schemeClr val="bg1"/>
                </a:solidFill>
                <a:latin typeface="Avenir Next Medium" panose="020B0503020202020204" pitchFamily="34" charset="0"/>
              </a:rPr>
              <a:t>Email</a:t>
            </a:r>
          </a:p>
          <a:p>
            <a:r>
              <a:rPr lang="en-US" sz="3200" b="1" dirty="0">
                <a:solidFill>
                  <a:schemeClr val="bg1"/>
                </a:solidFill>
                <a:latin typeface="Avenir Next Medium" panose="020B0503020202020204" pitchFamily="34" charset="0"/>
              </a:rPr>
              <a:t>Phone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2E9CBE-3AF1-DFB2-436A-BE15223E6B5C}"/>
              </a:ext>
            </a:extLst>
          </p:cNvPr>
          <p:cNvSpPr/>
          <p:nvPr/>
        </p:nvSpPr>
        <p:spPr>
          <a:xfrm>
            <a:off x="6380018" y="831273"/>
            <a:ext cx="6504709" cy="4052454"/>
          </a:xfrm>
          <a:prstGeom prst="rect">
            <a:avLst/>
          </a:prstGeom>
          <a:solidFill>
            <a:srgbClr val="592A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C58EFF-8707-789E-66FD-2BA3CEC080E5}"/>
              </a:ext>
            </a:extLst>
          </p:cNvPr>
          <p:cNvSpPr txBox="1"/>
          <p:nvPr/>
        </p:nvSpPr>
        <p:spPr>
          <a:xfrm>
            <a:off x="6380017" y="1111171"/>
            <a:ext cx="6504709" cy="3416320"/>
          </a:xfrm>
          <a:prstGeom prst="rect">
            <a:avLst/>
          </a:prstGeom>
          <a:noFill/>
          <a:ln w="1143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Click to Add Your Study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78108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2E9CBE-3AF1-DFB2-436A-BE15223E6B5C}"/>
              </a:ext>
            </a:extLst>
          </p:cNvPr>
          <p:cNvSpPr/>
          <p:nvPr/>
        </p:nvSpPr>
        <p:spPr>
          <a:xfrm>
            <a:off x="0" y="1"/>
            <a:ext cx="7860721" cy="13736658"/>
          </a:xfrm>
          <a:prstGeom prst="rect">
            <a:avLst/>
          </a:prstGeom>
          <a:solidFill>
            <a:srgbClr val="592A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2AEFCE4-47EF-F1C5-A884-EC80AC16C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94" t="2351" r="32282" b="27040"/>
          <a:stretch/>
        </p:blipFill>
        <p:spPr>
          <a:xfrm>
            <a:off x="7860721" y="0"/>
            <a:ext cx="6333259" cy="137366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265035-38F2-4640-7D6B-0C4E9DD91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96" y="11773314"/>
            <a:ext cx="2664668" cy="9972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862666-83FA-246F-221D-FF7B1B8A1439}"/>
              </a:ext>
            </a:extLst>
          </p:cNvPr>
          <p:cNvSpPr txBox="1"/>
          <p:nvPr/>
        </p:nvSpPr>
        <p:spPr>
          <a:xfrm>
            <a:off x="919896" y="5696721"/>
            <a:ext cx="6145922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venir Next Medium" panose="020B0503020202020204" pitchFamily="34" charset="0"/>
              </a:rPr>
              <a:t>Click to add brief study information.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venir Next Medium" panose="020B0503020202020204" pitchFamily="34" charset="0"/>
              </a:rPr>
              <a:t>You can include a very brief overview and bullet points for qualified participants to be used when recruiting: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Next Medium" panose="020B0503020202020204" pitchFamily="34" charset="0"/>
              </a:rPr>
            </a:br>
            <a:endParaRPr lang="en-US" sz="1200" dirty="0">
              <a:solidFill>
                <a:schemeClr val="bg1">
                  <a:lumMod val="50000"/>
                </a:schemeClr>
              </a:solidFill>
              <a:latin typeface="Avenir Next Medium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venir Next Medium" panose="020B0503020202020204" pitchFamily="34" charset="0"/>
              </a:rPr>
              <a:t>Age and/or 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venir Next Medium" panose="020B0503020202020204" pitchFamily="34" charset="0"/>
              </a:rPr>
              <a:t>Necessary demographics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venir Next Medium" panose="020B0503020202020204" pitchFamily="34" charset="0"/>
              </a:rPr>
              <a:t>Study criteria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2139A6-94BC-6566-DBDF-9290F682CA47}"/>
              </a:ext>
            </a:extLst>
          </p:cNvPr>
          <p:cNvSpPr txBox="1"/>
          <p:nvPr/>
        </p:nvSpPr>
        <p:spPr>
          <a:xfrm>
            <a:off x="828675" y="8619779"/>
            <a:ext cx="6604512" cy="27674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000" b="1" dirty="0">
                <a:solidFill>
                  <a:schemeClr val="bg1"/>
                </a:solidFill>
                <a:latin typeface="Avenir Next Medium" panose="020B0503020202020204" pitchFamily="34" charset="0"/>
              </a:rPr>
              <a:t>Click to add contact information.</a:t>
            </a:r>
          </a:p>
          <a:p>
            <a:r>
              <a:rPr lang="en-US" sz="3200" b="1" dirty="0">
                <a:solidFill>
                  <a:schemeClr val="bg1"/>
                </a:solidFill>
                <a:latin typeface="Avenir Next Medium" panose="020B0503020202020204" pitchFamily="34" charset="0"/>
              </a:rPr>
              <a:t>If interested in this study, contact:</a:t>
            </a:r>
            <a:br>
              <a:rPr lang="en-US" sz="3200" b="1" dirty="0">
                <a:solidFill>
                  <a:schemeClr val="bg1"/>
                </a:solidFill>
                <a:latin typeface="Avenir Next Medium" panose="020B0503020202020204" pitchFamily="34" charset="0"/>
              </a:rPr>
            </a:br>
            <a:endParaRPr lang="en-US" sz="3200" b="1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Avenir Next Medium" panose="020B0503020202020204" pitchFamily="34" charset="0"/>
              </a:rPr>
              <a:t>Name</a:t>
            </a:r>
          </a:p>
          <a:p>
            <a:r>
              <a:rPr lang="en-US" sz="2800" b="1" dirty="0">
                <a:solidFill>
                  <a:schemeClr val="bg1"/>
                </a:solidFill>
                <a:latin typeface="Avenir Next Medium" panose="020B0503020202020204" pitchFamily="34" charset="0"/>
              </a:rPr>
              <a:t>Email</a:t>
            </a:r>
          </a:p>
          <a:p>
            <a:r>
              <a:rPr lang="en-US" sz="2800" b="1" dirty="0">
                <a:solidFill>
                  <a:schemeClr val="bg1"/>
                </a:solidFill>
                <a:latin typeface="Avenir Next Medium" panose="020B0503020202020204" pitchFamily="34" charset="0"/>
              </a:rPr>
              <a:t>Phone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C58EFF-8707-789E-66FD-2BA3CEC080E5}"/>
              </a:ext>
            </a:extLst>
          </p:cNvPr>
          <p:cNvSpPr txBox="1"/>
          <p:nvPr/>
        </p:nvSpPr>
        <p:spPr>
          <a:xfrm>
            <a:off x="919896" y="903910"/>
            <a:ext cx="6145922" cy="4524315"/>
          </a:xfrm>
          <a:prstGeom prst="rect">
            <a:avLst/>
          </a:prstGeom>
          <a:noFill/>
          <a:ln w="114300"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Click to Add Your Study Headline Here</a:t>
            </a:r>
          </a:p>
        </p:txBody>
      </p:sp>
    </p:spTree>
    <p:extLst>
      <p:ext uri="{BB962C8B-B14F-4D97-AF65-F5344CB8AC3E}">
        <p14:creationId xmlns:p14="http://schemas.microsoft.com/office/powerpoint/2010/main" val="899342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124</Words>
  <Application>Microsoft Macintosh PowerPoint</Application>
  <PresentationFormat>Custom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Avenir Next Demi Bold</vt:lpstr>
      <vt:lpstr>Avenir Next Medium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Craigle, Leslie</dc:creator>
  <cp:lastModifiedBy>Craigle, Leslie</cp:lastModifiedBy>
  <cp:revision>6</cp:revision>
  <dcterms:created xsi:type="dcterms:W3CDTF">2022-10-28T14:50:21Z</dcterms:created>
  <dcterms:modified xsi:type="dcterms:W3CDTF">2022-10-28T16:09:26Z</dcterms:modified>
</cp:coreProperties>
</file>